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quickStyle8.xml" ContentType="application/vnd.openxmlformats-officedocument.drawingml.diagramStyl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2" r:id="rId1"/>
  </p:sldMasterIdLst>
  <p:notesMasterIdLst>
    <p:notesMasterId r:id="rId26"/>
  </p:notesMasterIdLst>
  <p:sldIdLst>
    <p:sldId id="984" r:id="rId2"/>
    <p:sldId id="969" r:id="rId3"/>
    <p:sldId id="1003" r:id="rId4"/>
    <p:sldId id="994" r:id="rId5"/>
    <p:sldId id="990" r:id="rId6"/>
    <p:sldId id="989" r:id="rId7"/>
    <p:sldId id="1002" r:id="rId8"/>
    <p:sldId id="995" r:id="rId9"/>
    <p:sldId id="1019" r:id="rId10"/>
    <p:sldId id="1008" r:id="rId11"/>
    <p:sldId id="1009" r:id="rId12"/>
    <p:sldId id="1018" r:id="rId13"/>
    <p:sldId id="1004" r:id="rId14"/>
    <p:sldId id="1020" r:id="rId15"/>
    <p:sldId id="1021" r:id="rId16"/>
    <p:sldId id="1022" r:id="rId17"/>
    <p:sldId id="1023" r:id="rId18"/>
    <p:sldId id="1024" r:id="rId19"/>
    <p:sldId id="1028" r:id="rId20"/>
    <p:sldId id="1025" r:id="rId21"/>
    <p:sldId id="1026" r:id="rId22"/>
    <p:sldId id="1027" r:id="rId23"/>
    <p:sldId id="1017" r:id="rId24"/>
    <p:sldId id="1029" r:id="rId25"/>
  </p:sldIdLst>
  <p:sldSz cx="9144000" cy="6858000" type="screen4x3"/>
  <p:notesSz cx="6797675" cy="9926638"/>
  <p:embeddedFontLst>
    <p:embeddedFont>
      <p:font typeface="맑은 고딕" pitchFamily="50" charset="-127"/>
      <p:regular r:id="rId27"/>
      <p:bold r:id="rId28"/>
    </p:embeddedFont>
    <p:embeddedFont>
      <p:font typeface="나눔고딕" charset="-127"/>
      <p:regular r:id="rId29"/>
    </p:embeddedFont>
    <p:embeddedFont>
      <p:font typeface="HY헤드라인M" pitchFamily="18" charset="-127"/>
      <p:regular r:id="rId30"/>
    </p:embeddedFont>
    <p:embeddedFont>
      <p:font typeface="함초롬바탕" pitchFamily="18" charset="-127"/>
      <p:regular r:id="rId31"/>
      <p:bold r:id="rId32"/>
    </p:embeddedFont>
    <p:embeddedFont>
      <p:font typeface="Wingdings 3" pitchFamily="18" charset="2"/>
      <p:regular r:id="rId33"/>
    </p:embeddedFont>
    <p:embeddedFont>
      <p:font typeface="나눔바른고딕" charset="-127"/>
      <p:regular r:id="rId34"/>
    </p:embeddedFont>
    <p:embeddedFont>
      <p:font typeface="Century Gothic" pitchFamily="34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제목 없는 구역" id="{FD9D51A0-12DF-43DE-81AB-B883CCF889DE}">
          <p14:sldIdLst>
            <p14:sldId id="984"/>
            <p14:sldId id="969"/>
            <p14:sldId id="1003"/>
            <p14:sldId id="994"/>
            <p14:sldId id="990"/>
            <p14:sldId id="989"/>
            <p14:sldId id="1002"/>
            <p14:sldId id="995"/>
            <p14:sldId id="1019"/>
            <p14:sldId id="1008"/>
            <p14:sldId id="1009"/>
            <p14:sldId id="1018"/>
            <p14:sldId id="1004"/>
            <p14:sldId id="1020"/>
            <p14:sldId id="1021"/>
            <p14:sldId id="1022"/>
            <p14:sldId id="1023"/>
            <p14:sldId id="1024"/>
            <p14:sldId id="1028"/>
            <p14:sldId id="1025"/>
            <p14:sldId id="1026"/>
            <p14:sldId id="1027"/>
            <p14:sldId id="1017"/>
            <p14:sldId id="1029"/>
          </p14:sldIdLst>
        </p14:section>
        <p14:section name="제목 없는 구역" id="{880D34BF-BE05-4562-B10F-DA673F22EC5B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3022">
          <p15:clr>
            <a:srgbClr val="A4A3A4"/>
          </p15:clr>
        </p15:guide>
        <p15:guide id="2" pos="47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79646"/>
    <a:srgbClr val="000000"/>
    <a:srgbClr val="4F81BD"/>
    <a:srgbClr val="99FF66"/>
    <a:srgbClr val="FFFF99"/>
    <a:srgbClr val="FF9999"/>
    <a:srgbClr val="1F497D"/>
    <a:srgbClr val="5004A4"/>
    <a:srgbClr val="FFFF9F"/>
    <a:srgbClr val="CC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777" autoAdjust="0"/>
    <p:restoredTop sz="86406" autoAdjust="0"/>
  </p:normalViewPr>
  <p:slideViewPr>
    <p:cSldViewPr showGuides="1">
      <p:cViewPr varScale="1">
        <p:scale>
          <a:sx n="62" d="100"/>
          <a:sy n="62" d="100"/>
        </p:scale>
        <p:origin x="-1872" y="-78"/>
      </p:cViewPr>
      <p:guideLst>
        <p:guide orient="horz" pos="3022"/>
        <p:guide pos="47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>
      <p:cViewPr>
        <p:scale>
          <a:sx n="125" d="100"/>
          <a:sy n="125" d="100"/>
        </p:scale>
        <p:origin x="258" y="-126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C7877-AFEE-4286-BC41-7F530F2A936E}" type="doc">
      <dgm:prSet loTypeId="urn:microsoft.com/office/officeart/2005/8/layout/process3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52E342FF-1B2C-4E72-A019-EDFA4469C5D9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교육과정근거</a:t>
          </a:r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A24795-304D-4F39-943F-44F1D71E8C39}" type="sibTrans" cxnId="{B576985A-021C-4927-81AA-B2705B56246C}">
      <dgm:prSet custT="1"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376B44F-75B7-4B23-8353-882BEDDBA3DB}" type="parTrans" cxnId="{B576985A-021C-4927-81AA-B2705B56246C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F8DFB31-5357-4ACA-A458-1B9355D3C014}">
      <dgm:prSet phldrT="[텍스트]" custT="1"/>
      <dgm:spPr>
        <a:solidFill>
          <a:srgbClr val="F79646"/>
        </a:solidFill>
      </dgm:spPr>
      <dgm:t>
        <a:bodyPr/>
        <a:lstStyle/>
        <a:p>
          <a:pPr latinLnBrk="1"/>
          <a:r>
            <a: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학업성취도 추이 파악</a:t>
          </a:r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0741B4-A41F-4E7E-8B5B-1AC7FBFC94A8}" type="parTrans" cxnId="{E5603D1F-4FA6-4A0A-9D26-4411CD2ADD5F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DB87181-2E89-4F66-9542-715800002656}" type="sibTrans" cxnId="{E5603D1F-4FA6-4A0A-9D26-4411CD2ADD5F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A3946B1-EF57-4FC2-9E3B-2902187F1FA7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기초학력 보정 지원</a:t>
          </a:r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1948C32-01D7-4208-906C-161AFA9EBF42}" type="parTrans" cxnId="{53EA417D-1602-4642-9D1D-0C5A78ABC34D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7C5EDFA-0843-493C-8AF9-7A5A697B34F1}" type="sibTrans" cxnId="{53EA417D-1602-4642-9D1D-0C5A78ABC34D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2355DBB-E37E-4BE7-B8F4-FE1577A7AAC6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교과별</a:t>
          </a:r>
          <a:r>
            <a: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성별</a:t>
          </a:r>
          <a:r>
            <a: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지역 규모별 학생 성취 수준</a:t>
          </a:r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7A8417-5E67-4FC8-AC6C-3C2AB4C9505D}" type="parTrans" cxnId="{3C79E744-46DC-4217-8493-7131664C69D5}">
      <dgm:prSet/>
      <dgm:spPr/>
      <dgm:t>
        <a:bodyPr/>
        <a:lstStyle/>
        <a:p>
          <a:pPr latinLnBrk="1"/>
          <a:endParaRPr lang="ko-KR" altLang="en-US" sz="1600"/>
        </a:p>
      </dgm:t>
    </dgm:pt>
    <dgm:pt modelId="{9D6F0480-10C0-48AF-8D86-5D91225F48B7}" type="sibTrans" cxnId="{3C79E744-46DC-4217-8493-7131664C69D5}">
      <dgm:prSet/>
      <dgm:spPr/>
      <dgm:t>
        <a:bodyPr/>
        <a:lstStyle/>
        <a:p>
          <a:pPr latinLnBrk="1"/>
          <a:endParaRPr lang="ko-KR" altLang="en-US" sz="1600"/>
        </a:p>
      </dgm:t>
    </dgm:pt>
    <dgm:pt modelId="{6A90D003-8450-4D79-A83C-7F6E35433511}" type="pres">
      <dgm:prSet presAssocID="{307C7877-AFEE-4286-BC41-7F530F2A936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1F5A38-0A80-4E1B-A659-9D16607D0E12}" type="pres">
      <dgm:prSet presAssocID="{52E342FF-1B2C-4E72-A019-EDFA4469C5D9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AE8B742F-E727-434B-96EB-CCC722F953F5}" type="pres">
      <dgm:prSet presAssocID="{52E342FF-1B2C-4E72-A019-EDFA4469C5D9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37AAAA-9586-4D58-B26B-288B2403F320}" type="pres">
      <dgm:prSet presAssocID="{52E342FF-1B2C-4E72-A019-EDFA4469C5D9}" presName="parSh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C36FF204-6B4F-407C-92C6-E256952101FD}" type="pres">
      <dgm:prSet presAssocID="{52E342FF-1B2C-4E72-A019-EDFA4469C5D9}" presName="desTx" presStyleLbl="fgAcc1" presStyleIdx="0" presStyleCnt="2" custScaleX="108576" custScaleY="968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AE6FE5-F7B8-43C2-B794-6F5D0AF6241E}" type="pres">
      <dgm:prSet presAssocID="{26A24795-304D-4F39-943F-44F1D71E8C39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1FCDCD8-ECBE-4D9A-888F-308D15DE9D3D}" type="pres">
      <dgm:prSet presAssocID="{26A24795-304D-4F39-943F-44F1D71E8C39}" presName="connTx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A0BBFA5-BF5B-4E3B-A18B-25F1B734179E}" type="pres">
      <dgm:prSet presAssocID="{0F8DFB31-5357-4ACA-A458-1B9355D3C014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3B6D8A42-9EAE-40DB-BAF6-91FDB660FF38}" type="pres">
      <dgm:prSet presAssocID="{0F8DFB31-5357-4ACA-A458-1B9355D3C014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1F189B-AF42-4015-AD3B-612069AE55A0}" type="pres">
      <dgm:prSet presAssocID="{0F8DFB31-5357-4ACA-A458-1B9355D3C014}" presName="parSh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BD3C768-FC98-4D0F-A5CA-D0E68C59ECE9}" type="pres">
      <dgm:prSet presAssocID="{0F8DFB31-5357-4ACA-A458-1B9355D3C014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E412F-CCFD-46E4-BA2C-41C485C8C0C1}" type="presOf" srcId="{52E342FF-1B2C-4E72-A019-EDFA4469C5D9}" destId="{E737AAAA-9586-4D58-B26B-288B2403F320}" srcOrd="1" destOrd="0" presId="urn:microsoft.com/office/officeart/2005/8/layout/process3"/>
    <dgm:cxn modelId="{1133B032-9C4E-41C9-8BD6-7742BCDA0C1A}" type="presOf" srcId="{26A24795-304D-4F39-943F-44F1D71E8C39}" destId="{01FCDCD8-ECBE-4D9A-888F-308D15DE9D3D}" srcOrd="1" destOrd="0" presId="urn:microsoft.com/office/officeart/2005/8/layout/process3"/>
    <dgm:cxn modelId="{AE66CD1C-F68B-438D-9CBE-9EEE16FE553E}" type="presOf" srcId="{A2355DBB-E37E-4BE7-B8F4-FE1577A7AAC6}" destId="{C36FF204-6B4F-407C-92C6-E256952101FD}" srcOrd="0" destOrd="0" presId="urn:microsoft.com/office/officeart/2005/8/layout/process3"/>
    <dgm:cxn modelId="{8379AA41-2694-43A1-B956-6EA10866222C}" type="presOf" srcId="{0F8DFB31-5357-4ACA-A458-1B9355D3C014}" destId="{931F189B-AF42-4015-AD3B-612069AE55A0}" srcOrd="1" destOrd="0" presId="urn:microsoft.com/office/officeart/2005/8/layout/process3"/>
    <dgm:cxn modelId="{8D0DF583-8984-4BD6-AB5E-6DEE57C6ADD5}" type="presOf" srcId="{0F8DFB31-5357-4ACA-A458-1B9355D3C014}" destId="{3B6D8A42-9EAE-40DB-BAF6-91FDB660FF38}" srcOrd="0" destOrd="0" presId="urn:microsoft.com/office/officeart/2005/8/layout/process3"/>
    <dgm:cxn modelId="{F05DAEDB-249D-4653-8459-4C95557B0291}" type="presOf" srcId="{52E342FF-1B2C-4E72-A019-EDFA4469C5D9}" destId="{AE8B742F-E727-434B-96EB-CCC722F953F5}" srcOrd="0" destOrd="0" presId="urn:microsoft.com/office/officeart/2005/8/layout/process3"/>
    <dgm:cxn modelId="{B576985A-021C-4927-81AA-B2705B56246C}" srcId="{307C7877-AFEE-4286-BC41-7F530F2A936E}" destId="{52E342FF-1B2C-4E72-A019-EDFA4469C5D9}" srcOrd="0" destOrd="0" parTransId="{7376B44F-75B7-4B23-8353-882BEDDBA3DB}" sibTransId="{26A24795-304D-4F39-943F-44F1D71E8C39}"/>
    <dgm:cxn modelId="{E6409207-CB0B-436A-9905-D4159E84C7BB}" type="presOf" srcId="{26A24795-304D-4F39-943F-44F1D71E8C39}" destId="{4CAE6FE5-F7B8-43C2-B794-6F5D0AF6241E}" srcOrd="0" destOrd="0" presId="urn:microsoft.com/office/officeart/2005/8/layout/process3"/>
    <dgm:cxn modelId="{E5603D1F-4FA6-4A0A-9D26-4411CD2ADD5F}" srcId="{307C7877-AFEE-4286-BC41-7F530F2A936E}" destId="{0F8DFB31-5357-4ACA-A458-1B9355D3C014}" srcOrd="1" destOrd="0" parTransId="{9A0741B4-A41F-4E7E-8B5B-1AC7FBFC94A8}" sibTransId="{DDB87181-2E89-4F66-9542-715800002656}"/>
    <dgm:cxn modelId="{1B78D33C-BBDC-428A-BFE7-C69D5533AC85}" type="presOf" srcId="{307C7877-AFEE-4286-BC41-7F530F2A936E}" destId="{6A90D003-8450-4D79-A83C-7F6E35433511}" srcOrd="0" destOrd="0" presId="urn:microsoft.com/office/officeart/2005/8/layout/process3"/>
    <dgm:cxn modelId="{3C79E744-46DC-4217-8493-7131664C69D5}" srcId="{52E342FF-1B2C-4E72-A019-EDFA4469C5D9}" destId="{A2355DBB-E37E-4BE7-B8F4-FE1577A7AAC6}" srcOrd="0" destOrd="0" parTransId="{BC7A8417-5E67-4FC8-AC6C-3C2AB4C9505D}" sibTransId="{9D6F0480-10C0-48AF-8D86-5D91225F48B7}"/>
    <dgm:cxn modelId="{53EA417D-1602-4642-9D1D-0C5A78ABC34D}" srcId="{0F8DFB31-5357-4ACA-A458-1B9355D3C014}" destId="{EA3946B1-EF57-4FC2-9E3B-2902187F1FA7}" srcOrd="0" destOrd="0" parTransId="{71948C32-01D7-4208-906C-161AFA9EBF42}" sibTransId="{B7C5EDFA-0843-493C-8AF9-7A5A697B34F1}"/>
    <dgm:cxn modelId="{5C1479BF-D819-4D37-8A95-77DD0D2321A8}" type="presOf" srcId="{EA3946B1-EF57-4FC2-9E3B-2902187F1FA7}" destId="{1BD3C768-FC98-4D0F-A5CA-D0E68C59ECE9}" srcOrd="0" destOrd="0" presId="urn:microsoft.com/office/officeart/2005/8/layout/process3"/>
    <dgm:cxn modelId="{5EB6A29E-3579-4288-8F82-7370FF1FA18C}" type="presParOf" srcId="{6A90D003-8450-4D79-A83C-7F6E35433511}" destId="{F91F5A38-0A80-4E1B-A659-9D16607D0E12}" srcOrd="0" destOrd="0" presId="urn:microsoft.com/office/officeart/2005/8/layout/process3"/>
    <dgm:cxn modelId="{20D35A77-AF40-43D5-885F-1FF39B99BCC4}" type="presParOf" srcId="{F91F5A38-0A80-4E1B-A659-9D16607D0E12}" destId="{AE8B742F-E727-434B-96EB-CCC722F953F5}" srcOrd="0" destOrd="0" presId="urn:microsoft.com/office/officeart/2005/8/layout/process3"/>
    <dgm:cxn modelId="{0015084A-854A-4589-8B45-E06D17EF076C}" type="presParOf" srcId="{F91F5A38-0A80-4E1B-A659-9D16607D0E12}" destId="{E737AAAA-9586-4D58-B26B-288B2403F320}" srcOrd="1" destOrd="0" presId="urn:microsoft.com/office/officeart/2005/8/layout/process3"/>
    <dgm:cxn modelId="{460E35EE-B0EF-4F1F-88DF-78A2E6821281}" type="presParOf" srcId="{F91F5A38-0A80-4E1B-A659-9D16607D0E12}" destId="{C36FF204-6B4F-407C-92C6-E256952101FD}" srcOrd="2" destOrd="0" presId="urn:microsoft.com/office/officeart/2005/8/layout/process3"/>
    <dgm:cxn modelId="{AB894203-1C98-4AB0-8DD3-8E3A1DA1DABB}" type="presParOf" srcId="{6A90D003-8450-4D79-A83C-7F6E35433511}" destId="{4CAE6FE5-F7B8-43C2-B794-6F5D0AF6241E}" srcOrd="1" destOrd="0" presId="urn:microsoft.com/office/officeart/2005/8/layout/process3"/>
    <dgm:cxn modelId="{5492130C-BEFC-4260-9D32-69AD31B08BE6}" type="presParOf" srcId="{4CAE6FE5-F7B8-43C2-B794-6F5D0AF6241E}" destId="{01FCDCD8-ECBE-4D9A-888F-308D15DE9D3D}" srcOrd="0" destOrd="0" presId="urn:microsoft.com/office/officeart/2005/8/layout/process3"/>
    <dgm:cxn modelId="{5C36F5F1-B350-421A-85EF-8B0BBE968CCA}" type="presParOf" srcId="{6A90D003-8450-4D79-A83C-7F6E35433511}" destId="{0A0BBFA5-BF5B-4E3B-A18B-25F1B734179E}" srcOrd="2" destOrd="0" presId="urn:microsoft.com/office/officeart/2005/8/layout/process3"/>
    <dgm:cxn modelId="{3FB84183-6B1F-4CD6-B08D-EAD3BFE5CEE6}" type="presParOf" srcId="{0A0BBFA5-BF5B-4E3B-A18B-25F1B734179E}" destId="{3B6D8A42-9EAE-40DB-BAF6-91FDB660FF38}" srcOrd="0" destOrd="0" presId="urn:microsoft.com/office/officeart/2005/8/layout/process3"/>
    <dgm:cxn modelId="{1B80F81E-22E9-4C4B-9AD1-20EE91A24C91}" type="presParOf" srcId="{0A0BBFA5-BF5B-4E3B-A18B-25F1B734179E}" destId="{931F189B-AF42-4015-AD3B-612069AE55A0}" srcOrd="1" destOrd="0" presId="urn:microsoft.com/office/officeart/2005/8/layout/process3"/>
    <dgm:cxn modelId="{7B101A72-0197-4022-8B32-3A18BCC32E2A}" type="presParOf" srcId="{0A0BBFA5-BF5B-4E3B-A18B-25F1B734179E}" destId="{1BD3C768-FC98-4D0F-A5CA-D0E68C59ECE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7C7877-AFEE-4286-BC41-7F530F2A936E}" type="doc">
      <dgm:prSet loTypeId="urn:microsoft.com/office/officeart/2005/8/layout/process3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FA052C43-182C-44CE-8635-FC14D666FD1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성취수준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교과 내용 연계분석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2E342FF-1B2C-4E72-A019-EDFA4469C5D9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심층분석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A24795-304D-4F39-943F-44F1D71E8C39}" type="sibTrans" cxnId="{B576985A-021C-4927-81AA-B2705B56246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376B44F-75B7-4B23-8353-882BEDDBA3DB}" type="parTrans" cxnId="{B576985A-021C-4927-81AA-B2705B56246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BC9902-E6F6-4A71-BBC1-3500FD05E2B9}" type="sibTrans" cxnId="{ACC93D9F-67D8-4CFD-9E77-C7C783A9E3C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F230134-8049-4CBF-89B3-C0B92F033A1B}" type="parTrans" cxnId="{ACC93D9F-67D8-4CFD-9E77-C7C783A9E3C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F8DFB31-5357-4ACA-A458-1B9355D3C01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학생 특성 분석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0741B4-A41F-4E7E-8B5B-1AC7FBFC94A8}" type="parTrans" cxnId="{E5603D1F-4FA6-4A0A-9D26-4411CD2ADD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DB87181-2E89-4F66-9542-715800002656}" type="sibTrans" cxnId="{E5603D1F-4FA6-4A0A-9D26-4411CD2ADD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AF524A8-4C42-4015-A67D-C1C2044E402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성취수준별  강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약점 도출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3D2A874-AD6C-4DA8-B9B2-C18A270309BF}" type="parTrans" cxnId="{E75569E0-BDFD-4E42-BF85-4B70E796DC26}">
      <dgm:prSet/>
      <dgm:spPr/>
      <dgm:t>
        <a:bodyPr/>
        <a:lstStyle/>
        <a:p>
          <a:pPr latinLnBrk="1"/>
          <a:endParaRPr lang="ko-KR" altLang="en-US"/>
        </a:p>
      </dgm:t>
    </dgm:pt>
    <dgm:pt modelId="{C1ED5894-797F-4F1E-AF79-7CAE98619C0B}" type="sibTrans" cxnId="{E75569E0-BDFD-4E42-BF85-4B70E796DC26}">
      <dgm:prSet/>
      <dgm:spPr/>
      <dgm:t>
        <a:bodyPr/>
        <a:lstStyle/>
        <a:p>
          <a:pPr latinLnBrk="1"/>
          <a:endParaRPr lang="ko-KR" altLang="en-US"/>
        </a:p>
      </dgm:t>
    </dgm:pt>
    <dgm:pt modelId="{87FC9D06-FE83-4A99-8C0A-F6908DDF805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배경 변인 분석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F2781A8-8C02-463D-862C-A7678D29F9EA}" type="parTrans" cxnId="{836851DA-D4D4-40BD-B11F-E70C6E9B9A8F}">
      <dgm:prSet/>
      <dgm:spPr/>
      <dgm:t>
        <a:bodyPr/>
        <a:lstStyle/>
        <a:p>
          <a:pPr latinLnBrk="1"/>
          <a:endParaRPr lang="ko-KR" altLang="en-US"/>
        </a:p>
      </dgm:t>
    </dgm:pt>
    <dgm:pt modelId="{DF31131A-1FA5-4792-879C-A2D2918BC7ED}" type="sibTrans" cxnId="{836851DA-D4D4-40BD-B11F-E70C6E9B9A8F}">
      <dgm:prSet/>
      <dgm:spPr/>
      <dgm:t>
        <a:bodyPr/>
        <a:lstStyle/>
        <a:p>
          <a:pPr latinLnBrk="1"/>
          <a:endParaRPr lang="ko-KR" altLang="en-US"/>
        </a:p>
      </dgm:t>
    </dgm:pt>
    <dgm:pt modelId="{945BFC71-1591-44DB-A872-01F7F6A1E363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배경 변인 관련 특성 도출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6A57C63-A1C8-4057-A2E6-289A7EB18D89}" type="parTrans" cxnId="{B5DB7819-B9C2-4346-852C-8AB92B90A431}">
      <dgm:prSet/>
      <dgm:spPr/>
      <dgm:t>
        <a:bodyPr/>
        <a:lstStyle/>
        <a:p>
          <a:pPr latinLnBrk="1"/>
          <a:endParaRPr lang="ko-KR" altLang="en-US"/>
        </a:p>
      </dgm:t>
    </dgm:pt>
    <dgm:pt modelId="{D98728AB-4C71-4851-B275-4974CE4F7159}" type="sibTrans" cxnId="{B5DB7819-B9C2-4346-852C-8AB92B90A431}">
      <dgm:prSet/>
      <dgm:spPr/>
      <dgm:t>
        <a:bodyPr/>
        <a:lstStyle/>
        <a:p>
          <a:pPr latinLnBrk="1"/>
          <a:endParaRPr lang="ko-KR" altLang="en-US"/>
        </a:p>
      </dgm:t>
    </dgm:pt>
    <dgm:pt modelId="{E266DA8A-5D57-4368-A44E-5FDF93AF5FD1}" type="pres">
      <dgm:prSet presAssocID="{307C7877-AFEE-4286-BC41-7F530F2A936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F5BDC4-A0A5-4E11-AFD2-88805D23D12B}" type="pres">
      <dgm:prSet presAssocID="{52E342FF-1B2C-4E72-A019-EDFA4469C5D9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EE2B2586-E9C6-4BB9-B448-2438E4EF69D4}" type="pres">
      <dgm:prSet presAssocID="{52E342FF-1B2C-4E72-A019-EDFA4469C5D9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B1B9D7-270B-42AD-AB3D-9E47C0AF4325}" type="pres">
      <dgm:prSet presAssocID="{52E342FF-1B2C-4E72-A019-EDFA4469C5D9}" presName="parSh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20A08A3-FCB5-49FF-A635-A09CA564B9AC}" type="pres">
      <dgm:prSet presAssocID="{52E342FF-1B2C-4E72-A019-EDFA4469C5D9}" presName="desTx" presStyleLbl="fgAcc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531F-3A55-4162-9CA1-C650758D0D15}" type="pres">
      <dgm:prSet presAssocID="{26A24795-304D-4F39-943F-44F1D71E8C39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B5B3171-83C8-4600-8627-A348CDD7B8D2}" type="pres">
      <dgm:prSet presAssocID="{26A24795-304D-4F39-943F-44F1D71E8C39}" presName="connTx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A9EFD67-2D9B-4CFC-B687-22E5317C20CC}" type="pres">
      <dgm:prSet presAssocID="{0F8DFB31-5357-4ACA-A458-1B9355D3C014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BA0BD29B-4A4D-45CD-8C60-8739E5B98754}" type="pres">
      <dgm:prSet presAssocID="{0F8DFB31-5357-4ACA-A458-1B9355D3C014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12BB67-7195-41DD-80E3-33503388C5E1}" type="pres">
      <dgm:prSet presAssocID="{0F8DFB31-5357-4ACA-A458-1B9355D3C014}" presName="parSh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87F51F82-2ACB-4DB8-9BC3-AE03FA7D4150}" type="pres">
      <dgm:prSet presAssocID="{0F8DFB31-5357-4ACA-A458-1B9355D3C014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CC93D9F-67D8-4CFD-9E77-C7C783A9E3CD}" srcId="{52E342FF-1B2C-4E72-A019-EDFA4469C5D9}" destId="{FA052C43-182C-44CE-8635-FC14D666FD17}" srcOrd="0" destOrd="0" parTransId="{CF230134-8049-4CBF-89B3-C0B92F033A1B}" sibTransId="{4ABC9902-E6F6-4A71-BBC1-3500FD05E2B9}"/>
    <dgm:cxn modelId="{85616486-22A0-4E6D-95DB-521F2DD85CF8}" type="presOf" srcId="{26A24795-304D-4F39-943F-44F1D71E8C39}" destId="{107E531F-3A55-4162-9CA1-C650758D0D15}" srcOrd="0" destOrd="0" presId="urn:microsoft.com/office/officeart/2005/8/layout/process3"/>
    <dgm:cxn modelId="{E5603D1F-4FA6-4A0A-9D26-4411CD2ADD5F}" srcId="{307C7877-AFEE-4286-BC41-7F530F2A936E}" destId="{0F8DFB31-5357-4ACA-A458-1B9355D3C014}" srcOrd="1" destOrd="0" parTransId="{9A0741B4-A41F-4E7E-8B5B-1AC7FBFC94A8}" sibTransId="{DDB87181-2E89-4F66-9542-715800002656}"/>
    <dgm:cxn modelId="{6D664649-2A30-4432-A2DE-6D3A75DEB9AB}" type="presOf" srcId="{0F8DFB31-5357-4ACA-A458-1B9355D3C014}" destId="{BA0BD29B-4A4D-45CD-8C60-8739E5B98754}" srcOrd="0" destOrd="0" presId="urn:microsoft.com/office/officeart/2005/8/layout/process3"/>
    <dgm:cxn modelId="{E133A4CE-CD8A-47C6-AB74-D322243B7965}" type="presOf" srcId="{FA052C43-182C-44CE-8635-FC14D666FD17}" destId="{820A08A3-FCB5-49FF-A635-A09CA564B9AC}" srcOrd="0" destOrd="0" presId="urn:microsoft.com/office/officeart/2005/8/layout/process3"/>
    <dgm:cxn modelId="{9BC1E3C0-038B-4E32-8F13-F54AC3C53413}" type="presOf" srcId="{52E342FF-1B2C-4E72-A019-EDFA4469C5D9}" destId="{C6B1B9D7-270B-42AD-AB3D-9E47C0AF4325}" srcOrd="1" destOrd="0" presId="urn:microsoft.com/office/officeart/2005/8/layout/process3"/>
    <dgm:cxn modelId="{1E99BA2F-C031-4706-B917-B4FF0645F921}" type="presOf" srcId="{307C7877-AFEE-4286-BC41-7F530F2A936E}" destId="{E266DA8A-5D57-4368-A44E-5FDF93AF5FD1}" srcOrd="0" destOrd="0" presId="urn:microsoft.com/office/officeart/2005/8/layout/process3"/>
    <dgm:cxn modelId="{13F7936E-1D59-4DAD-8003-3681A0137DFF}" type="presOf" srcId="{0F8DFB31-5357-4ACA-A458-1B9355D3C014}" destId="{9F12BB67-7195-41DD-80E3-33503388C5E1}" srcOrd="1" destOrd="0" presId="urn:microsoft.com/office/officeart/2005/8/layout/process3"/>
    <dgm:cxn modelId="{0E83D49E-AB59-4FEB-9EB5-32896ED97360}" type="presOf" srcId="{26A24795-304D-4F39-943F-44F1D71E8C39}" destId="{FB5B3171-83C8-4600-8627-A348CDD7B8D2}" srcOrd="1" destOrd="0" presId="urn:microsoft.com/office/officeart/2005/8/layout/process3"/>
    <dgm:cxn modelId="{E75569E0-BDFD-4E42-BF85-4B70E796DC26}" srcId="{0F8DFB31-5357-4ACA-A458-1B9355D3C014}" destId="{8AF524A8-4C42-4015-A67D-C1C2044E402E}" srcOrd="0" destOrd="0" parTransId="{43D2A874-AD6C-4DA8-B9B2-C18A270309BF}" sibTransId="{C1ED5894-797F-4F1E-AF79-7CAE98619C0B}"/>
    <dgm:cxn modelId="{B5DB7819-B9C2-4346-852C-8AB92B90A431}" srcId="{0F8DFB31-5357-4ACA-A458-1B9355D3C014}" destId="{945BFC71-1591-44DB-A872-01F7F6A1E363}" srcOrd="1" destOrd="0" parTransId="{66A57C63-A1C8-4057-A2E6-289A7EB18D89}" sibTransId="{D98728AB-4C71-4851-B275-4974CE4F7159}"/>
    <dgm:cxn modelId="{B576985A-021C-4927-81AA-B2705B56246C}" srcId="{307C7877-AFEE-4286-BC41-7F530F2A936E}" destId="{52E342FF-1B2C-4E72-A019-EDFA4469C5D9}" srcOrd="0" destOrd="0" parTransId="{7376B44F-75B7-4B23-8353-882BEDDBA3DB}" sibTransId="{26A24795-304D-4F39-943F-44F1D71E8C39}"/>
    <dgm:cxn modelId="{98C0E815-6A3B-4B25-80DC-4D5254E07F2D}" type="presOf" srcId="{87FC9D06-FE83-4A99-8C0A-F6908DDF8057}" destId="{820A08A3-FCB5-49FF-A635-A09CA564B9AC}" srcOrd="0" destOrd="1" presId="urn:microsoft.com/office/officeart/2005/8/layout/process3"/>
    <dgm:cxn modelId="{836851DA-D4D4-40BD-B11F-E70C6E9B9A8F}" srcId="{52E342FF-1B2C-4E72-A019-EDFA4469C5D9}" destId="{87FC9D06-FE83-4A99-8C0A-F6908DDF8057}" srcOrd="1" destOrd="0" parTransId="{BF2781A8-8C02-463D-862C-A7678D29F9EA}" sibTransId="{DF31131A-1FA5-4792-879C-A2D2918BC7ED}"/>
    <dgm:cxn modelId="{30000005-E7E0-452B-9661-01190D16B02C}" type="presOf" srcId="{8AF524A8-4C42-4015-A67D-C1C2044E402E}" destId="{87F51F82-2ACB-4DB8-9BC3-AE03FA7D4150}" srcOrd="0" destOrd="0" presId="urn:microsoft.com/office/officeart/2005/8/layout/process3"/>
    <dgm:cxn modelId="{ABD93C86-F530-4A1B-A4DE-79171CF93BFE}" type="presOf" srcId="{945BFC71-1591-44DB-A872-01F7F6A1E363}" destId="{87F51F82-2ACB-4DB8-9BC3-AE03FA7D4150}" srcOrd="0" destOrd="1" presId="urn:microsoft.com/office/officeart/2005/8/layout/process3"/>
    <dgm:cxn modelId="{7571EBDD-70A9-4A00-8B47-7B4ACF17B256}" type="presOf" srcId="{52E342FF-1B2C-4E72-A019-EDFA4469C5D9}" destId="{EE2B2586-E9C6-4BB9-B448-2438E4EF69D4}" srcOrd="0" destOrd="0" presId="urn:microsoft.com/office/officeart/2005/8/layout/process3"/>
    <dgm:cxn modelId="{4204A6A1-E8FC-4A33-AF27-9CC3FB6412A3}" type="presParOf" srcId="{E266DA8A-5D57-4368-A44E-5FDF93AF5FD1}" destId="{F9F5BDC4-A0A5-4E11-AFD2-88805D23D12B}" srcOrd="0" destOrd="0" presId="urn:microsoft.com/office/officeart/2005/8/layout/process3"/>
    <dgm:cxn modelId="{16F134A7-90E8-439E-AAD5-5F2C39A1CD74}" type="presParOf" srcId="{F9F5BDC4-A0A5-4E11-AFD2-88805D23D12B}" destId="{EE2B2586-E9C6-4BB9-B448-2438E4EF69D4}" srcOrd="0" destOrd="0" presId="urn:microsoft.com/office/officeart/2005/8/layout/process3"/>
    <dgm:cxn modelId="{28E9D70A-CA01-43D5-B983-E41924039A8A}" type="presParOf" srcId="{F9F5BDC4-A0A5-4E11-AFD2-88805D23D12B}" destId="{C6B1B9D7-270B-42AD-AB3D-9E47C0AF4325}" srcOrd="1" destOrd="0" presId="urn:microsoft.com/office/officeart/2005/8/layout/process3"/>
    <dgm:cxn modelId="{CFC83716-377E-4FC3-B513-F41EF5B0D095}" type="presParOf" srcId="{F9F5BDC4-A0A5-4E11-AFD2-88805D23D12B}" destId="{820A08A3-FCB5-49FF-A635-A09CA564B9AC}" srcOrd="2" destOrd="0" presId="urn:microsoft.com/office/officeart/2005/8/layout/process3"/>
    <dgm:cxn modelId="{83AB8096-7A1E-4A61-9316-B33A32655E46}" type="presParOf" srcId="{E266DA8A-5D57-4368-A44E-5FDF93AF5FD1}" destId="{107E531F-3A55-4162-9CA1-C650758D0D15}" srcOrd="1" destOrd="0" presId="urn:microsoft.com/office/officeart/2005/8/layout/process3"/>
    <dgm:cxn modelId="{699B7711-07D4-462E-86F2-77D76D66119C}" type="presParOf" srcId="{107E531F-3A55-4162-9CA1-C650758D0D15}" destId="{FB5B3171-83C8-4600-8627-A348CDD7B8D2}" srcOrd="0" destOrd="0" presId="urn:microsoft.com/office/officeart/2005/8/layout/process3"/>
    <dgm:cxn modelId="{18129E90-08F7-4CA4-B292-06A055FF2E99}" type="presParOf" srcId="{E266DA8A-5D57-4368-A44E-5FDF93AF5FD1}" destId="{7A9EFD67-2D9B-4CFC-B687-22E5317C20CC}" srcOrd="2" destOrd="0" presId="urn:microsoft.com/office/officeart/2005/8/layout/process3"/>
    <dgm:cxn modelId="{C5B2576B-4CDD-416D-93C6-38E5B302CF7F}" type="presParOf" srcId="{7A9EFD67-2D9B-4CFC-B687-22E5317C20CC}" destId="{BA0BD29B-4A4D-45CD-8C60-8739E5B98754}" srcOrd="0" destOrd="0" presId="urn:microsoft.com/office/officeart/2005/8/layout/process3"/>
    <dgm:cxn modelId="{1592F45F-DBBB-4101-BDC4-B0129EDDE5FC}" type="presParOf" srcId="{7A9EFD67-2D9B-4CFC-B687-22E5317C20CC}" destId="{9F12BB67-7195-41DD-80E3-33503388C5E1}" srcOrd="1" destOrd="0" presId="urn:microsoft.com/office/officeart/2005/8/layout/process3"/>
    <dgm:cxn modelId="{7B6290E9-7E5F-42C5-BAD9-C9DB9545CF63}" type="presParOf" srcId="{7A9EFD67-2D9B-4CFC-B687-22E5317C20CC}" destId="{87F51F82-2ACB-4DB8-9BC3-AE03FA7D415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7C7877-AFEE-4286-BC41-7F530F2A936E}" type="doc">
      <dgm:prSet loTypeId="urn:microsoft.com/office/officeart/2005/8/layout/process3" loCatId="process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pPr latinLnBrk="1"/>
          <a:endParaRPr lang="ko-KR" altLang="en-US"/>
        </a:p>
      </dgm:t>
    </dgm:pt>
    <dgm:pt modelId="{FA052C43-182C-44CE-8635-FC14D666FD1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타당도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신뢰도 높은 평가 도구 개발 및 보급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2E342FF-1B2C-4E72-A019-EDFA4469C5D9}">
      <dgm:prSet phldrT="[텍스트]"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평가 결과 활용도 제고</a:t>
          </a:r>
          <a:endParaRPr lang="en-US" altLang="ko-KR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A24795-304D-4F39-943F-44F1D71E8C39}" type="sibTrans" cxnId="{B576985A-021C-4927-81AA-B2705B56246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376B44F-75B7-4B23-8353-882BEDDBA3DB}" type="parTrans" cxnId="{B576985A-021C-4927-81AA-B2705B56246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BC9902-E6F6-4A71-BBC1-3500FD05E2B9}" type="sibTrans" cxnId="{ACC93D9F-67D8-4CFD-9E77-C7C783A9E3C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F230134-8049-4CBF-89B3-C0B92F033A1B}" type="parTrans" cxnId="{ACC93D9F-67D8-4CFD-9E77-C7C783A9E3C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F8DFB31-5357-4ACA-A458-1B9355D3C014}">
      <dgm:prSet phldrT="[텍스트]"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r>
            <a:rPr lang="en-US" altLang="ko-KR" i="1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i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NAEA System 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서비스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0741B4-A41F-4E7E-8B5B-1AC7FBFC94A8}" type="parTrans" cxnId="{E5603D1F-4FA6-4A0A-9D26-4411CD2ADD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DB87181-2E89-4F66-9542-715800002656}" type="sibTrans" cxnId="{E5603D1F-4FA6-4A0A-9D26-4411CD2ADD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2562961-F5CC-49C6-A9B5-D72BA9510D70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맞춤형 진단 도구 서비스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BD074E9-758E-4724-A4B8-FA8B240528AC}" type="parTrans" cxnId="{ED07E696-8903-46BB-A4D4-B0BBDF859CC3}">
      <dgm:prSet/>
      <dgm:spPr/>
      <dgm:t>
        <a:bodyPr/>
        <a:lstStyle/>
        <a:p>
          <a:pPr latinLnBrk="1"/>
          <a:endParaRPr lang="ko-KR" altLang="en-US"/>
        </a:p>
      </dgm:t>
    </dgm:pt>
    <dgm:pt modelId="{BC2EFEF8-D990-403F-968D-0D72E7C6F3A6}" type="sibTrans" cxnId="{ED07E696-8903-46BB-A4D4-B0BBDF859CC3}">
      <dgm:prSet/>
      <dgm:spPr/>
      <dgm:t>
        <a:bodyPr/>
        <a:lstStyle/>
        <a:p>
          <a:pPr latinLnBrk="1"/>
          <a:endParaRPr lang="ko-KR" altLang="en-US"/>
        </a:p>
      </dgm:t>
    </dgm:pt>
    <dgm:pt modelId="{BAB8DAC2-9850-4CD4-A6A4-3C0C1C492FB0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홍보자료 개발 보급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A21A0D0-F504-4AD8-A118-719591262CA7}" type="parTrans" cxnId="{4B26E580-0582-47EA-A1F5-41F64B6AEB54}">
      <dgm:prSet/>
      <dgm:spPr/>
      <dgm:t>
        <a:bodyPr/>
        <a:lstStyle/>
        <a:p>
          <a:pPr latinLnBrk="1"/>
          <a:endParaRPr lang="ko-KR" altLang="en-US"/>
        </a:p>
      </dgm:t>
    </dgm:pt>
    <dgm:pt modelId="{33DA973F-96B2-4564-ABCE-3AA7E343873F}" type="sibTrans" cxnId="{4B26E580-0582-47EA-A1F5-41F64B6AEB54}">
      <dgm:prSet/>
      <dgm:spPr/>
      <dgm:t>
        <a:bodyPr/>
        <a:lstStyle/>
        <a:p>
          <a:pPr latinLnBrk="1"/>
          <a:endParaRPr lang="ko-KR" altLang="en-US"/>
        </a:p>
      </dgm:t>
    </dgm:pt>
    <dgm:pt modelId="{EF868F5D-7A9F-4E87-8AAD-2026814A9CFF}" type="pres">
      <dgm:prSet presAssocID="{307C7877-AFEE-4286-BC41-7F530F2A936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8997E1-2083-408F-8C0D-BE29B3369CC7}" type="pres">
      <dgm:prSet presAssocID="{52E342FF-1B2C-4E72-A019-EDFA4469C5D9}" presName="composite" presStyleCnt="0"/>
      <dgm:spPr/>
    </dgm:pt>
    <dgm:pt modelId="{997206B4-7A62-49BB-AEFF-5B61B164F414}" type="pres">
      <dgm:prSet presAssocID="{52E342FF-1B2C-4E72-A019-EDFA4469C5D9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F585D6-F31F-4711-ADC8-853911D335FA}" type="pres">
      <dgm:prSet presAssocID="{52E342FF-1B2C-4E72-A019-EDFA4469C5D9}" presName="parSh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81D042D-8725-4A77-9FFD-8F8CCAE7797B}" type="pres">
      <dgm:prSet presAssocID="{52E342FF-1B2C-4E72-A019-EDFA4469C5D9}" presName="desTx" presStyleLbl="fgAcc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532406-D9BA-42E6-8A77-FE5B32F0554B}" type="pres">
      <dgm:prSet presAssocID="{26A24795-304D-4F39-943F-44F1D71E8C39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6B468AC-AC69-4431-9922-F3B595FA01BC}" type="pres">
      <dgm:prSet presAssocID="{26A24795-304D-4F39-943F-44F1D71E8C39}" presName="connTx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B395602-ADA8-4703-BDAE-E3CA58797C8D}" type="pres">
      <dgm:prSet presAssocID="{0F8DFB31-5357-4ACA-A458-1B9355D3C014}" presName="composite" presStyleCnt="0"/>
      <dgm:spPr/>
    </dgm:pt>
    <dgm:pt modelId="{4D9BB31A-1C9A-4990-A7C0-3667DD75A1FE}" type="pres">
      <dgm:prSet presAssocID="{0F8DFB31-5357-4ACA-A458-1B9355D3C014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8AA2ED-777F-4836-A4B1-B84BEDC59252}" type="pres">
      <dgm:prSet presAssocID="{0F8DFB31-5357-4ACA-A458-1B9355D3C014}" presName="parSh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C1A20EB-7EA9-4AF7-B39B-FE47FA67F1BA}" type="pres">
      <dgm:prSet presAssocID="{0F8DFB31-5357-4ACA-A458-1B9355D3C014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DA9D28E-99D4-44E1-A06A-BD29CC2A7F6F}" type="presOf" srcId="{0F8DFB31-5357-4ACA-A458-1B9355D3C014}" destId="{4D9BB31A-1C9A-4990-A7C0-3667DD75A1FE}" srcOrd="0" destOrd="0" presId="urn:microsoft.com/office/officeart/2005/8/layout/process3"/>
    <dgm:cxn modelId="{ACC93D9F-67D8-4CFD-9E77-C7C783A9E3CD}" srcId="{52E342FF-1B2C-4E72-A019-EDFA4469C5D9}" destId="{FA052C43-182C-44CE-8635-FC14D666FD17}" srcOrd="0" destOrd="0" parTransId="{CF230134-8049-4CBF-89B3-C0B92F033A1B}" sibTransId="{4ABC9902-E6F6-4A71-BBC1-3500FD05E2B9}"/>
    <dgm:cxn modelId="{E5603D1F-4FA6-4A0A-9D26-4411CD2ADD5F}" srcId="{307C7877-AFEE-4286-BC41-7F530F2A936E}" destId="{0F8DFB31-5357-4ACA-A458-1B9355D3C014}" srcOrd="1" destOrd="0" parTransId="{9A0741B4-A41F-4E7E-8B5B-1AC7FBFC94A8}" sibTransId="{DDB87181-2E89-4F66-9542-715800002656}"/>
    <dgm:cxn modelId="{ED07E696-8903-46BB-A4D4-B0BBDF859CC3}" srcId="{0F8DFB31-5357-4ACA-A458-1B9355D3C014}" destId="{02562961-F5CC-49C6-A9B5-D72BA9510D70}" srcOrd="0" destOrd="0" parTransId="{8BD074E9-758E-4724-A4B8-FA8B240528AC}" sibTransId="{BC2EFEF8-D990-403F-968D-0D72E7C6F3A6}"/>
    <dgm:cxn modelId="{FADEAE9F-9788-4D28-85D8-952CD329B43C}" type="presOf" srcId="{26A24795-304D-4F39-943F-44F1D71E8C39}" destId="{84532406-D9BA-42E6-8A77-FE5B32F0554B}" srcOrd="0" destOrd="0" presId="urn:microsoft.com/office/officeart/2005/8/layout/process3"/>
    <dgm:cxn modelId="{B73DE069-AD6C-4089-9258-B3EE8FA1A3B2}" type="presOf" srcId="{307C7877-AFEE-4286-BC41-7F530F2A936E}" destId="{EF868F5D-7A9F-4E87-8AAD-2026814A9CFF}" srcOrd="0" destOrd="0" presId="urn:microsoft.com/office/officeart/2005/8/layout/process3"/>
    <dgm:cxn modelId="{FFD7E59F-8F51-4EF5-95AF-9CCF9ECA1F0B}" type="presOf" srcId="{BAB8DAC2-9850-4CD4-A6A4-3C0C1C492FB0}" destId="{4C1A20EB-7EA9-4AF7-B39B-FE47FA67F1BA}" srcOrd="0" destOrd="1" presId="urn:microsoft.com/office/officeart/2005/8/layout/process3"/>
    <dgm:cxn modelId="{CD25B43F-1782-4C61-8FFF-A308DA16C223}" type="presOf" srcId="{52E342FF-1B2C-4E72-A019-EDFA4469C5D9}" destId="{51F585D6-F31F-4711-ADC8-853911D335FA}" srcOrd="1" destOrd="0" presId="urn:microsoft.com/office/officeart/2005/8/layout/process3"/>
    <dgm:cxn modelId="{B576985A-021C-4927-81AA-B2705B56246C}" srcId="{307C7877-AFEE-4286-BC41-7F530F2A936E}" destId="{52E342FF-1B2C-4E72-A019-EDFA4469C5D9}" srcOrd="0" destOrd="0" parTransId="{7376B44F-75B7-4B23-8353-882BEDDBA3DB}" sibTransId="{26A24795-304D-4F39-943F-44F1D71E8C39}"/>
    <dgm:cxn modelId="{B33D100B-242E-4ABE-AEB3-61812BFCCF1D}" type="presOf" srcId="{0F8DFB31-5357-4ACA-A458-1B9355D3C014}" destId="{198AA2ED-777F-4836-A4B1-B84BEDC59252}" srcOrd="1" destOrd="0" presId="urn:microsoft.com/office/officeart/2005/8/layout/process3"/>
    <dgm:cxn modelId="{3AB65EB6-3C3A-4FDC-A050-63E15A891EBF}" type="presOf" srcId="{26A24795-304D-4F39-943F-44F1D71E8C39}" destId="{76B468AC-AC69-4431-9922-F3B595FA01BC}" srcOrd="1" destOrd="0" presId="urn:microsoft.com/office/officeart/2005/8/layout/process3"/>
    <dgm:cxn modelId="{E8A48A1D-62E9-4154-B7F0-82B568E10AB4}" type="presOf" srcId="{FA052C43-182C-44CE-8635-FC14D666FD17}" destId="{581D042D-8725-4A77-9FFD-8F8CCAE7797B}" srcOrd="0" destOrd="0" presId="urn:microsoft.com/office/officeart/2005/8/layout/process3"/>
    <dgm:cxn modelId="{C04246CB-6FB4-4A05-A1BA-05A4B16A54CA}" type="presOf" srcId="{52E342FF-1B2C-4E72-A019-EDFA4469C5D9}" destId="{997206B4-7A62-49BB-AEFF-5B61B164F414}" srcOrd="0" destOrd="0" presId="urn:microsoft.com/office/officeart/2005/8/layout/process3"/>
    <dgm:cxn modelId="{A0E7D40F-5DFF-4A44-A093-96BC0561D3AC}" type="presOf" srcId="{02562961-F5CC-49C6-A9B5-D72BA9510D70}" destId="{4C1A20EB-7EA9-4AF7-B39B-FE47FA67F1BA}" srcOrd="0" destOrd="0" presId="urn:microsoft.com/office/officeart/2005/8/layout/process3"/>
    <dgm:cxn modelId="{4B26E580-0582-47EA-A1F5-41F64B6AEB54}" srcId="{0F8DFB31-5357-4ACA-A458-1B9355D3C014}" destId="{BAB8DAC2-9850-4CD4-A6A4-3C0C1C492FB0}" srcOrd="1" destOrd="0" parTransId="{8A21A0D0-F504-4AD8-A118-719591262CA7}" sibTransId="{33DA973F-96B2-4564-ABCE-3AA7E343873F}"/>
    <dgm:cxn modelId="{8C61A83F-9276-4D92-9F38-CD18C3553875}" type="presParOf" srcId="{EF868F5D-7A9F-4E87-8AAD-2026814A9CFF}" destId="{558997E1-2083-408F-8C0D-BE29B3369CC7}" srcOrd="0" destOrd="0" presId="urn:microsoft.com/office/officeart/2005/8/layout/process3"/>
    <dgm:cxn modelId="{C19EA678-633C-4FBC-B185-554CD1952339}" type="presParOf" srcId="{558997E1-2083-408F-8C0D-BE29B3369CC7}" destId="{997206B4-7A62-49BB-AEFF-5B61B164F414}" srcOrd="0" destOrd="0" presId="urn:microsoft.com/office/officeart/2005/8/layout/process3"/>
    <dgm:cxn modelId="{856227B3-7041-44F4-8891-60C679BCD41D}" type="presParOf" srcId="{558997E1-2083-408F-8C0D-BE29B3369CC7}" destId="{51F585D6-F31F-4711-ADC8-853911D335FA}" srcOrd="1" destOrd="0" presId="urn:microsoft.com/office/officeart/2005/8/layout/process3"/>
    <dgm:cxn modelId="{395637C6-765C-469B-B321-493D9CC59D24}" type="presParOf" srcId="{558997E1-2083-408F-8C0D-BE29B3369CC7}" destId="{581D042D-8725-4A77-9FFD-8F8CCAE7797B}" srcOrd="2" destOrd="0" presId="urn:microsoft.com/office/officeart/2005/8/layout/process3"/>
    <dgm:cxn modelId="{5ABEA9F9-DBC6-4647-9299-FF343F8CD1D8}" type="presParOf" srcId="{EF868F5D-7A9F-4E87-8AAD-2026814A9CFF}" destId="{84532406-D9BA-42E6-8A77-FE5B32F0554B}" srcOrd="1" destOrd="0" presId="urn:microsoft.com/office/officeart/2005/8/layout/process3"/>
    <dgm:cxn modelId="{181E57B1-0CC6-4FA8-8002-EEBA807DEE30}" type="presParOf" srcId="{84532406-D9BA-42E6-8A77-FE5B32F0554B}" destId="{76B468AC-AC69-4431-9922-F3B595FA01BC}" srcOrd="0" destOrd="0" presId="urn:microsoft.com/office/officeart/2005/8/layout/process3"/>
    <dgm:cxn modelId="{2DD4542E-756A-4ACB-AE39-E2401CF589D6}" type="presParOf" srcId="{EF868F5D-7A9F-4E87-8AAD-2026814A9CFF}" destId="{0B395602-ADA8-4703-BDAE-E3CA58797C8D}" srcOrd="2" destOrd="0" presId="urn:microsoft.com/office/officeart/2005/8/layout/process3"/>
    <dgm:cxn modelId="{A59E191B-D1D4-42EC-895A-EE99AB2ACF96}" type="presParOf" srcId="{0B395602-ADA8-4703-BDAE-E3CA58797C8D}" destId="{4D9BB31A-1C9A-4990-A7C0-3667DD75A1FE}" srcOrd="0" destOrd="0" presId="urn:microsoft.com/office/officeart/2005/8/layout/process3"/>
    <dgm:cxn modelId="{C7F75F29-1766-4186-993A-9CFA6CE97C0A}" type="presParOf" srcId="{0B395602-ADA8-4703-BDAE-E3CA58797C8D}" destId="{198AA2ED-777F-4836-A4B1-B84BEDC59252}" srcOrd="1" destOrd="0" presId="urn:microsoft.com/office/officeart/2005/8/layout/process3"/>
    <dgm:cxn modelId="{21ED7B58-AE33-49B3-BB1D-4CE664C8AB78}" type="presParOf" srcId="{0B395602-ADA8-4703-BDAE-E3CA58797C8D}" destId="{4C1A20EB-7EA9-4AF7-B39B-FE47FA67F1B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8644E6-4CE0-47C9-B7EB-1464CF864F36}" type="doc">
      <dgm:prSet loTypeId="urn:microsoft.com/office/officeart/2005/8/layout/list1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9851D8C9-4A82-47B3-B015-4B2D28668DCD}">
      <dgm:prSet/>
      <dgm:spPr/>
      <dgm:t>
        <a:bodyPr/>
        <a:lstStyle/>
        <a:p>
          <a:pPr rtl="0" latinLnBrk="1"/>
          <a:r>
            <a:rPr lang="ko-KR" b="1" smtClean="0"/>
            <a:t>대상 학년</a:t>
          </a:r>
          <a:endParaRPr lang="ko-KR"/>
        </a:p>
      </dgm:t>
    </dgm:pt>
    <dgm:pt modelId="{8C7D2962-8EE2-432C-9DC5-2CF1B023FA67}" type="parTrans" cxnId="{0321D796-5AE5-49FC-B6E0-4ECC737B966C}">
      <dgm:prSet/>
      <dgm:spPr/>
      <dgm:t>
        <a:bodyPr/>
        <a:lstStyle/>
        <a:p>
          <a:pPr latinLnBrk="1"/>
          <a:endParaRPr lang="ko-KR" altLang="en-US"/>
        </a:p>
      </dgm:t>
    </dgm:pt>
    <dgm:pt modelId="{3D0D1ACD-3965-48F9-85C9-ED5A6E549DF4}" type="sibTrans" cxnId="{0321D796-5AE5-49FC-B6E0-4ECC737B966C}">
      <dgm:prSet/>
      <dgm:spPr/>
      <dgm:t>
        <a:bodyPr/>
        <a:lstStyle/>
        <a:p>
          <a:pPr latinLnBrk="1"/>
          <a:endParaRPr lang="ko-KR" altLang="en-US"/>
        </a:p>
      </dgm:t>
    </dgm:pt>
    <dgm:pt modelId="{84A39390-6A93-4BF1-8E88-E901DDD33517}">
      <dgm:prSet/>
      <dgm:spPr/>
      <dgm:t>
        <a:bodyPr/>
        <a:lstStyle/>
        <a:p>
          <a:pPr rtl="0" latinLnBrk="1"/>
          <a:r>
            <a:rPr lang="ko-KR" b="1" dirty="0" smtClean="0"/>
            <a:t>중학교 </a:t>
          </a:r>
          <a:r>
            <a:rPr lang="en-US" b="1" dirty="0" smtClean="0"/>
            <a:t>3</a:t>
          </a:r>
          <a:r>
            <a:rPr lang="ko-KR" b="1" dirty="0" smtClean="0"/>
            <a:t>학년</a:t>
          </a:r>
          <a:r>
            <a:rPr lang="en-US" b="1" dirty="0" smtClean="0"/>
            <a:t>, </a:t>
          </a:r>
          <a:r>
            <a:rPr lang="ko-KR" b="1" dirty="0" smtClean="0"/>
            <a:t>고등학교 </a:t>
          </a:r>
          <a:r>
            <a:rPr lang="en-US" b="1" dirty="0" smtClean="0"/>
            <a:t>2</a:t>
          </a:r>
          <a:r>
            <a:rPr lang="ko-KR" b="1" dirty="0" smtClean="0"/>
            <a:t>학년</a:t>
          </a:r>
          <a:endParaRPr lang="ko-KR" dirty="0"/>
        </a:p>
      </dgm:t>
    </dgm:pt>
    <dgm:pt modelId="{075DDB84-E480-4495-B965-4E15340C8210}" type="parTrans" cxnId="{7D378CED-239B-47DB-B5E3-189AEDA43F40}">
      <dgm:prSet/>
      <dgm:spPr/>
      <dgm:t>
        <a:bodyPr/>
        <a:lstStyle/>
        <a:p>
          <a:pPr latinLnBrk="1"/>
          <a:endParaRPr lang="ko-KR" altLang="en-US"/>
        </a:p>
      </dgm:t>
    </dgm:pt>
    <dgm:pt modelId="{7CDE5983-6D2F-4918-A2C3-239E7C539C95}" type="sibTrans" cxnId="{7D378CED-239B-47DB-B5E3-189AEDA43F40}">
      <dgm:prSet/>
      <dgm:spPr/>
      <dgm:t>
        <a:bodyPr/>
        <a:lstStyle/>
        <a:p>
          <a:pPr latinLnBrk="1"/>
          <a:endParaRPr lang="ko-KR" altLang="en-US"/>
        </a:p>
      </dgm:t>
    </dgm:pt>
    <dgm:pt modelId="{E5A2BFB8-E972-40F1-B191-91864ACC191A}">
      <dgm:prSet/>
      <dgm:spPr/>
      <dgm:t>
        <a:bodyPr/>
        <a:lstStyle/>
        <a:p>
          <a:pPr rtl="0" latinLnBrk="1"/>
          <a:r>
            <a:rPr lang="ko-KR" altLang="en-US" dirty="0" err="1" smtClean="0"/>
            <a:t>표집</a:t>
          </a:r>
          <a:r>
            <a:rPr lang="ko-KR" altLang="en-US" dirty="0" smtClean="0"/>
            <a:t> 대상 학교</a:t>
          </a:r>
          <a:endParaRPr lang="ko-KR" dirty="0"/>
        </a:p>
      </dgm:t>
    </dgm:pt>
    <dgm:pt modelId="{2EAE844D-2B62-41C7-BE05-8BD900D67222}" type="parTrans" cxnId="{2BA73278-19B7-4600-8FB7-59E1F93CDB86}">
      <dgm:prSet/>
      <dgm:spPr/>
      <dgm:t>
        <a:bodyPr/>
        <a:lstStyle/>
        <a:p>
          <a:pPr latinLnBrk="1"/>
          <a:endParaRPr lang="ko-KR" altLang="en-US"/>
        </a:p>
      </dgm:t>
    </dgm:pt>
    <dgm:pt modelId="{83F0830A-9B17-47BE-B115-3BC737C856DA}" type="sibTrans" cxnId="{2BA73278-19B7-4600-8FB7-59E1F93CDB86}">
      <dgm:prSet/>
      <dgm:spPr/>
      <dgm:t>
        <a:bodyPr/>
        <a:lstStyle/>
        <a:p>
          <a:pPr latinLnBrk="1"/>
          <a:endParaRPr lang="ko-KR" altLang="en-US"/>
        </a:p>
      </dgm:t>
    </dgm:pt>
    <dgm:pt modelId="{612466E8-2CBC-4AAF-B3CF-198536477353}">
      <dgm:prSet/>
      <dgm:spPr/>
      <dgm:t>
        <a:bodyPr/>
        <a:lstStyle/>
        <a:p>
          <a:pPr rtl="0" latinLnBrk="1"/>
          <a:r>
            <a:rPr lang="ko-KR" altLang="en-US" dirty="0" smtClean="0"/>
            <a:t>전체 중학교</a:t>
          </a:r>
          <a:r>
            <a:rPr lang="en-US" altLang="ko-KR" dirty="0" smtClean="0"/>
            <a:t>(</a:t>
          </a:r>
          <a:r>
            <a:rPr lang="ko-KR" altLang="en-US" dirty="0" smtClean="0"/>
            <a:t>특성화중 포함</a:t>
          </a:r>
          <a:r>
            <a:rPr lang="en-US" altLang="ko-KR" dirty="0" smtClean="0"/>
            <a:t>)</a:t>
          </a:r>
          <a:endParaRPr lang="ko-KR" dirty="0"/>
        </a:p>
      </dgm:t>
    </dgm:pt>
    <dgm:pt modelId="{1D4D2480-79AF-4BE8-AE50-F813A85DD70E}" type="parTrans" cxnId="{64E1611E-1E8A-4BB8-90D9-42047809BAD9}">
      <dgm:prSet/>
      <dgm:spPr/>
      <dgm:t>
        <a:bodyPr/>
        <a:lstStyle/>
        <a:p>
          <a:pPr latinLnBrk="1"/>
          <a:endParaRPr lang="ko-KR" altLang="en-US"/>
        </a:p>
      </dgm:t>
    </dgm:pt>
    <dgm:pt modelId="{497FFBA6-B628-438C-9B3B-E55F652A5CF8}" type="sibTrans" cxnId="{64E1611E-1E8A-4BB8-90D9-42047809BAD9}">
      <dgm:prSet/>
      <dgm:spPr/>
      <dgm:t>
        <a:bodyPr/>
        <a:lstStyle/>
        <a:p>
          <a:pPr latinLnBrk="1"/>
          <a:endParaRPr lang="ko-KR" altLang="en-US"/>
        </a:p>
      </dgm:t>
    </dgm:pt>
    <dgm:pt modelId="{E60846B5-12F3-47F7-B515-AAEA783149B6}">
      <dgm:prSet/>
      <dgm:spPr/>
      <dgm:t>
        <a:bodyPr/>
        <a:lstStyle/>
        <a:p>
          <a:pPr latinLnBrk="1"/>
          <a:r>
            <a:rPr lang="ko-KR" altLang="en-US" dirty="0" err="1" smtClean="0"/>
            <a:t>일반고</a:t>
          </a:r>
          <a:r>
            <a:rPr lang="en-US" altLang="ko-KR" dirty="0" smtClean="0"/>
            <a:t>(</a:t>
          </a:r>
          <a:r>
            <a:rPr lang="ko-KR" altLang="en-US" dirty="0" err="1" smtClean="0"/>
            <a:t>직업과정반</a:t>
          </a:r>
          <a:r>
            <a:rPr lang="ko-KR" altLang="en-US" dirty="0" smtClean="0"/>
            <a:t> 제외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48365818-742B-46C8-A6D5-273A71E221FF}" type="parTrans" cxnId="{CD87921B-D974-491C-B5B1-B7320313687D}">
      <dgm:prSet/>
      <dgm:spPr/>
      <dgm:t>
        <a:bodyPr/>
        <a:lstStyle/>
        <a:p>
          <a:pPr latinLnBrk="1"/>
          <a:endParaRPr lang="ko-KR" altLang="en-US"/>
        </a:p>
      </dgm:t>
    </dgm:pt>
    <dgm:pt modelId="{C6DA13EC-2F7C-4BFB-89F4-E30C30A10757}" type="sibTrans" cxnId="{CD87921B-D974-491C-B5B1-B7320313687D}">
      <dgm:prSet/>
      <dgm:spPr/>
      <dgm:t>
        <a:bodyPr/>
        <a:lstStyle/>
        <a:p>
          <a:pPr latinLnBrk="1"/>
          <a:endParaRPr lang="ko-KR" altLang="en-US"/>
        </a:p>
      </dgm:t>
    </dgm:pt>
    <dgm:pt modelId="{FC29F1CE-253E-451D-BC95-DAB246F76F9B}">
      <dgm:prSet/>
      <dgm:spPr/>
      <dgm:t>
        <a:bodyPr/>
        <a:lstStyle/>
        <a:p>
          <a:pPr latinLnBrk="1"/>
          <a:r>
            <a:rPr lang="ko-KR" altLang="en-US" dirty="0" err="1" smtClean="0"/>
            <a:t>자율고</a:t>
          </a:r>
          <a:r>
            <a:rPr lang="en-US" altLang="ko-KR" dirty="0" smtClean="0"/>
            <a:t>(</a:t>
          </a:r>
          <a:r>
            <a:rPr lang="ko-KR" altLang="en-US" dirty="0" err="1" smtClean="0"/>
            <a:t>자율형</a:t>
          </a:r>
          <a:r>
            <a:rPr lang="ko-KR" altLang="en-US" dirty="0" smtClean="0"/>
            <a:t> 공립고</a:t>
          </a:r>
          <a:r>
            <a:rPr lang="en-US" altLang="ko-KR" dirty="0" smtClean="0"/>
            <a:t>․</a:t>
          </a:r>
          <a:r>
            <a:rPr lang="ko-KR" altLang="en-US" dirty="0" smtClean="0"/>
            <a:t>사립고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CD56ACA8-1FAC-4131-B705-265852CA0A01}" type="parTrans" cxnId="{21EB947B-E079-4FFC-A9E1-B9B6FB879348}">
      <dgm:prSet/>
      <dgm:spPr/>
      <dgm:t>
        <a:bodyPr/>
        <a:lstStyle/>
        <a:p>
          <a:pPr latinLnBrk="1"/>
          <a:endParaRPr lang="ko-KR" altLang="en-US"/>
        </a:p>
      </dgm:t>
    </dgm:pt>
    <dgm:pt modelId="{9A41F49D-F834-4616-A37D-0C684361259B}" type="sibTrans" cxnId="{21EB947B-E079-4FFC-A9E1-B9B6FB879348}">
      <dgm:prSet/>
      <dgm:spPr/>
      <dgm:t>
        <a:bodyPr/>
        <a:lstStyle/>
        <a:p>
          <a:pPr latinLnBrk="1"/>
          <a:endParaRPr lang="ko-KR" altLang="en-US"/>
        </a:p>
      </dgm:t>
    </dgm:pt>
    <dgm:pt modelId="{DCBC40BF-FA3B-4053-B33F-C8F0F367E0D7}">
      <dgm:prSet/>
      <dgm:spPr/>
      <dgm:t>
        <a:bodyPr/>
        <a:lstStyle/>
        <a:p>
          <a:pPr latinLnBrk="1"/>
          <a:r>
            <a:rPr lang="ko-KR" altLang="en-US" dirty="0" err="1" smtClean="0"/>
            <a:t>특수목적고</a:t>
          </a:r>
          <a:r>
            <a:rPr lang="en-US" altLang="ko-KR" dirty="0" smtClean="0"/>
            <a:t>(</a:t>
          </a:r>
          <a:r>
            <a:rPr lang="ko-KR" altLang="en-US" dirty="0" err="1" smtClean="0"/>
            <a:t>마이스터고</a:t>
          </a:r>
          <a:r>
            <a:rPr lang="ko-KR" altLang="en-US" dirty="0" smtClean="0"/>
            <a:t> 제외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E9995E79-F6D5-426B-A760-68F9C0CDA290}" type="parTrans" cxnId="{95007189-5EB7-4E41-AB42-FD1C4713CA6B}">
      <dgm:prSet/>
      <dgm:spPr/>
      <dgm:t>
        <a:bodyPr/>
        <a:lstStyle/>
        <a:p>
          <a:pPr latinLnBrk="1"/>
          <a:endParaRPr lang="ko-KR" altLang="en-US"/>
        </a:p>
      </dgm:t>
    </dgm:pt>
    <dgm:pt modelId="{5E1313E2-EF1F-4B27-BECC-72F9EFEEC678}" type="sibTrans" cxnId="{95007189-5EB7-4E41-AB42-FD1C4713CA6B}">
      <dgm:prSet/>
      <dgm:spPr/>
      <dgm:t>
        <a:bodyPr/>
        <a:lstStyle/>
        <a:p>
          <a:pPr latinLnBrk="1"/>
          <a:endParaRPr lang="ko-KR" altLang="en-US"/>
        </a:p>
      </dgm:t>
    </dgm:pt>
    <dgm:pt modelId="{FC374BBE-5B4B-4E3B-B568-D373F6B906A9}">
      <dgm:prSet/>
      <dgm:spPr/>
      <dgm:t>
        <a:bodyPr/>
        <a:lstStyle/>
        <a:p>
          <a:pPr latinLnBrk="1"/>
          <a:r>
            <a:rPr lang="ko-KR" altLang="en-US" dirty="0" smtClean="0"/>
            <a:t>특성화고</a:t>
          </a:r>
          <a:r>
            <a:rPr lang="en-US" altLang="ko-KR" dirty="0" smtClean="0"/>
            <a:t>(</a:t>
          </a:r>
          <a:r>
            <a:rPr lang="ko-KR" altLang="en-US" dirty="0" smtClean="0"/>
            <a:t>대안계열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DC65CA3F-AFC7-4CBF-89EF-F4EDF1CFC96C}" type="parTrans" cxnId="{36FBB84C-BE29-4C2A-A168-4356CC0A6727}">
      <dgm:prSet/>
      <dgm:spPr/>
      <dgm:t>
        <a:bodyPr/>
        <a:lstStyle/>
        <a:p>
          <a:pPr latinLnBrk="1"/>
          <a:endParaRPr lang="ko-KR" altLang="en-US"/>
        </a:p>
      </dgm:t>
    </dgm:pt>
    <dgm:pt modelId="{26717FD1-34B2-4433-A177-FB49CC8240C6}" type="sibTrans" cxnId="{36FBB84C-BE29-4C2A-A168-4356CC0A6727}">
      <dgm:prSet/>
      <dgm:spPr/>
      <dgm:t>
        <a:bodyPr/>
        <a:lstStyle/>
        <a:p>
          <a:pPr latinLnBrk="1"/>
          <a:endParaRPr lang="ko-KR" altLang="en-US"/>
        </a:p>
      </dgm:t>
    </dgm:pt>
    <dgm:pt modelId="{4AA637AA-9137-4389-B463-1B56ADBCD40A}" type="pres">
      <dgm:prSet presAssocID="{E08644E6-4CE0-47C9-B7EB-1464CF864F3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263476-AE73-468A-AD79-9912FE6E0BF1}" type="pres">
      <dgm:prSet presAssocID="{9851D8C9-4A82-47B3-B015-4B2D28668DCD}" presName="parentLin" presStyleCnt="0"/>
      <dgm:spPr/>
    </dgm:pt>
    <dgm:pt modelId="{03C8A447-EACE-413C-806F-C33EB35B2A09}" type="pres">
      <dgm:prSet presAssocID="{9851D8C9-4A82-47B3-B015-4B2D28668DCD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6861CF3-2FD1-4F56-AD08-74EACB1AFB9F}" type="pres">
      <dgm:prSet presAssocID="{9851D8C9-4A82-47B3-B015-4B2D28668DC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F7638B-AE7F-45B3-9EC0-B9BA2FBBDC5C}" type="pres">
      <dgm:prSet presAssocID="{9851D8C9-4A82-47B3-B015-4B2D28668DCD}" presName="negativeSpace" presStyleCnt="0"/>
      <dgm:spPr/>
    </dgm:pt>
    <dgm:pt modelId="{A5281F42-2EB3-429B-96C4-9A48D275E047}" type="pres">
      <dgm:prSet presAssocID="{9851D8C9-4A82-47B3-B015-4B2D28668DCD}" presName="childText" presStyleLbl="conFgAcc1" presStyleIdx="0" presStyleCnt="2" custLinFactNeighborX="2039" custLinFactNeighborY="96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23F15D-ED69-4D79-9206-72C1975BAD53}" type="pres">
      <dgm:prSet presAssocID="{3D0D1ACD-3965-48F9-85C9-ED5A6E549DF4}" presName="spaceBetweenRectangles" presStyleCnt="0"/>
      <dgm:spPr/>
    </dgm:pt>
    <dgm:pt modelId="{A1E2DC60-6BE8-47A9-80F8-002161F46469}" type="pres">
      <dgm:prSet presAssocID="{E5A2BFB8-E972-40F1-B191-91864ACC191A}" presName="parentLin" presStyleCnt="0"/>
      <dgm:spPr/>
    </dgm:pt>
    <dgm:pt modelId="{A12A86A5-FF94-4B34-B445-754815800193}" type="pres">
      <dgm:prSet presAssocID="{E5A2BFB8-E972-40F1-B191-91864ACC191A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CD3C564-C3E4-4227-8769-5ADF60D20E21}" type="pres">
      <dgm:prSet presAssocID="{E5A2BFB8-E972-40F1-B191-91864ACC191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84E192-1F97-449B-8DED-34C78ADAC099}" type="pres">
      <dgm:prSet presAssocID="{E5A2BFB8-E972-40F1-B191-91864ACC191A}" presName="negativeSpace" presStyleCnt="0"/>
      <dgm:spPr/>
    </dgm:pt>
    <dgm:pt modelId="{7A4C4ACC-00C3-4EBB-90D3-35C850F12D14}" type="pres">
      <dgm:prSet presAssocID="{E5A2BFB8-E972-40F1-B191-91864ACC191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6FBB84C-BE29-4C2A-A168-4356CC0A6727}" srcId="{E5A2BFB8-E972-40F1-B191-91864ACC191A}" destId="{FC374BBE-5B4B-4E3B-B568-D373F6B906A9}" srcOrd="4" destOrd="0" parTransId="{DC65CA3F-AFC7-4CBF-89EF-F4EDF1CFC96C}" sibTransId="{26717FD1-34B2-4433-A177-FB49CC8240C6}"/>
    <dgm:cxn modelId="{95007189-5EB7-4E41-AB42-FD1C4713CA6B}" srcId="{E5A2BFB8-E972-40F1-B191-91864ACC191A}" destId="{DCBC40BF-FA3B-4053-B33F-C8F0F367E0D7}" srcOrd="3" destOrd="0" parTransId="{E9995E79-F6D5-426B-A760-68F9C0CDA290}" sibTransId="{5E1313E2-EF1F-4B27-BECC-72F9EFEEC678}"/>
    <dgm:cxn modelId="{2468814E-8F27-4EF1-8A95-4D3D9DC6150A}" type="presOf" srcId="{84A39390-6A93-4BF1-8E88-E901DDD33517}" destId="{A5281F42-2EB3-429B-96C4-9A48D275E047}" srcOrd="0" destOrd="0" presId="urn:microsoft.com/office/officeart/2005/8/layout/list1"/>
    <dgm:cxn modelId="{FD354E80-75F7-47B5-9F96-9E49CD80A66D}" type="presOf" srcId="{E08644E6-4CE0-47C9-B7EB-1464CF864F36}" destId="{4AA637AA-9137-4389-B463-1B56ADBCD40A}" srcOrd="0" destOrd="0" presId="urn:microsoft.com/office/officeart/2005/8/layout/list1"/>
    <dgm:cxn modelId="{21EB947B-E079-4FFC-A9E1-B9B6FB879348}" srcId="{E5A2BFB8-E972-40F1-B191-91864ACC191A}" destId="{FC29F1CE-253E-451D-BC95-DAB246F76F9B}" srcOrd="2" destOrd="0" parTransId="{CD56ACA8-1FAC-4131-B705-265852CA0A01}" sibTransId="{9A41F49D-F834-4616-A37D-0C684361259B}"/>
    <dgm:cxn modelId="{64E1611E-1E8A-4BB8-90D9-42047809BAD9}" srcId="{E5A2BFB8-E972-40F1-B191-91864ACC191A}" destId="{612466E8-2CBC-4AAF-B3CF-198536477353}" srcOrd="0" destOrd="0" parTransId="{1D4D2480-79AF-4BE8-AE50-F813A85DD70E}" sibTransId="{497FFBA6-B628-438C-9B3B-E55F652A5CF8}"/>
    <dgm:cxn modelId="{2BA73278-19B7-4600-8FB7-59E1F93CDB86}" srcId="{E08644E6-4CE0-47C9-B7EB-1464CF864F36}" destId="{E5A2BFB8-E972-40F1-B191-91864ACC191A}" srcOrd="1" destOrd="0" parTransId="{2EAE844D-2B62-41C7-BE05-8BD900D67222}" sibTransId="{83F0830A-9B17-47BE-B115-3BC737C856DA}"/>
    <dgm:cxn modelId="{662BC25B-17F5-4497-978A-318AC6CE8A58}" type="presOf" srcId="{FC374BBE-5B4B-4E3B-B568-D373F6B906A9}" destId="{7A4C4ACC-00C3-4EBB-90D3-35C850F12D14}" srcOrd="0" destOrd="4" presId="urn:microsoft.com/office/officeart/2005/8/layout/list1"/>
    <dgm:cxn modelId="{6EB42FC9-7D48-4070-B408-893A1DD79274}" type="presOf" srcId="{FC29F1CE-253E-451D-BC95-DAB246F76F9B}" destId="{7A4C4ACC-00C3-4EBB-90D3-35C850F12D14}" srcOrd="0" destOrd="2" presId="urn:microsoft.com/office/officeart/2005/8/layout/list1"/>
    <dgm:cxn modelId="{5CC98B0C-375D-4760-85DA-6B33382040B9}" type="presOf" srcId="{612466E8-2CBC-4AAF-B3CF-198536477353}" destId="{7A4C4ACC-00C3-4EBB-90D3-35C850F12D14}" srcOrd="0" destOrd="0" presId="urn:microsoft.com/office/officeart/2005/8/layout/list1"/>
    <dgm:cxn modelId="{88CAF73B-F52C-4AF3-B78D-F666B03952BA}" type="presOf" srcId="{E60846B5-12F3-47F7-B515-AAEA783149B6}" destId="{7A4C4ACC-00C3-4EBB-90D3-35C850F12D14}" srcOrd="0" destOrd="1" presId="urn:microsoft.com/office/officeart/2005/8/layout/list1"/>
    <dgm:cxn modelId="{52FC1973-7B26-4083-B634-F44084FE5FC3}" type="presOf" srcId="{E5A2BFB8-E972-40F1-B191-91864ACC191A}" destId="{A12A86A5-FF94-4B34-B445-754815800193}" srcOrd="0" destOrd="0" presId="urn:microsoft.com/office/officeart/2005/8/layout/list1"/>
    <dgm:cxn modelId="{CD87921B-D974-491C-B5B1-B7320313687D}" srcId="{E5A2BFB8-E972-40F1-B191-91864ACC191A}" destId="{E60846B5-12F3-47F7-B515-AAEA783149B6}" srcOrd="1" destOrd="0" parTransId="{48365818-742B-46C8-A6D5-273A71E221FF}" sibTransId="{C6DA13EC-2F7C-4BFB-89F4-E30C30A10757}"/>
    <dgm:cxn modelId="{8B8CE037-EE95-477E-9A24-CB26B97DCDC7}" type="presOf" srcId="{DCBC40BF-FA3B-4053-B33F-C8F0F367E0D7}" destId="{7A4C4ACC-00C3-4EBB-90D3-35C850F12D14}" srcOrd="0" destOrd="3" presId="urn:microsoft.com/office/officeart/2005/8/layout/list1"/>
    <dgm:cxn modelId="{0321D796-5AE5-49FC-B6E0-4ECC737B966C}" srcId="{E08644E6-4CE0-47C9-B7EB-1464CF864F36}" destId="{9851D8C9-4A82-47B3-B015-4B2D28668DCD}" srcOrd="0" destOrd="0" parTransId="{8C7D2962-8EE2-432C-9DC5-2CF1B023FA67}" sibTransId="{3D0D1ACD-3965-48F9-85C9-ED5A6E549DF4}"/>
    <dgm:cxn modelId="{0777671B-F13A-4310-8CB6-9BEFAAA788F2}" type="presOf" srcId="{9851D8C9-4A82-47B3-B015-4B2D28668DCD}" destId="{76861CF3-2FD1-4F56-AD08-74EACB1AFB9F}" srcOrd="1" destOrd="0" presId="urn:microsoft.com/office/officeart/2005/8/layout/list1"/>
    <dgm:cxn modelId="{E550961F-80E1-4617-B25E-6A8F89FF5907}" type="presOf" srcId="{E5A2BFB8-E972-40F1-B191-91864ACC191A}" destId="{0CD3C564-C3E4-4227-8769-5ADF60D20E21}" srcOrd="1" destOrd="0" presId="urn:microsoft.com/office/officeart/2005/8/layout/list1"/>
    <dgm:cxn modelId="{7D378CED-239B-47DB-B5E3-189AEDA43F40}" srcId="{9851D8C9-4A82-47B3-B015-4B2D28668DCD}" destId="{84A39390-6A93-4BF1-8E88-E901DDD33517}" srcOrd="0" destOrd="0" parTransId="{075DDB84-E480-4495-B965-4E15340C8210}" sibTransId="{7CDE5983-6D2F-4918-A2C3-239E7C539C95}"/>
    <dgm:cxn modelId="{19F8C2A1-6026-42D7-87C6-CC72EC6D451A}" type="presOf" srcId="{9851D8C9-4A82-47B3-B015-4B2D28668DCD}" destId="{03C8A447-EACE-413C-806F-C33EB35B2A09}" srcOrd="0" destOrd="0" presId="urn:microsoft.com/office/officeart/2005/8/layout/list1"/>
    <dgm:cxn modelId="{2AAE03A9-D359-4797-862C-A47A7CBEB4C7}" type="presParOf" srcId="{4AA637AA-9137-4389-B463-1B56ADBCD40A}" destId="{8B263476-AE73-468A-AD79-9912FE6E0BF1}" srcOrd="0" destOrd="0" presId="urn:microsoft.com/office/officeart/2005/8/layout/list1"/>
    <dgm:cxn modelId="{BB9949B2-39B5-4BF6-940B-65A453F23234}" type="presParOf" srcId="{8B263476-AE73-468A-AD79-9912FE6E0BF1}" destId="{03C8A447-EACE-413C-806F-C33EB35B2A09}" srcOrd="0" destOrd="0" presId="urn:microsoft.com/office/officeart/2005/8/layout/list1"/>
    <dgm:cxn modelId="{F4D59B74-BAD7-41B8-9F9A-26E808CF461B}" type="presParOf" srcId="{8B263476-AE73-468A-AD79-9912FE6E0BF1}" destId="{76861CF3-2FD1-4F56-AD08-74EACB1AFB9F}" srcOrd="1" destOrd="0" presId="urn:microsoft.com/office/officeart/2005/8/layout/list1"/>
    <dgm:cxn modelId="{F9EF6296-4E49-4F70-8470-DA2F8308DF73}" type="presParOf" srcId="{4AA637AA-9137-4389-B463-1B56ADBCD40A}" destId="{69F7638B-AE7F-45B3-9EC0-B9BA2FBBDC5C}" srcOrd="1" destOrd="0" presId="urn:microsoft.com/office/officeart/2005/8/layout/list1"/>
    <dgm:cxn modelId="{783C9E64-773B-4C1B-BDE6-D3CF72A1BEC5}" type="presParOf" srcId="{4AA637AA-9137-4389-B463-1B56ADBCD40A}" destId="{A5281F42-2EB3-429B-96C4-9A48D275E047}" srcOrd="2" destOrd="0" presId="urn:microsoft.com/office/officeart/2005/8/layout/list1"/>
    <dgm:cxn modelId="{60B45724-C0FA-4DA4-99A5-46C38694B4D2}" type="presParOf" srcId="{4AA637AA-9137-4389-B463-1B56ADBCD40A}" destId="{4823F15D-ED69-4D79-9206-72C1975BAD53}" srcOrd="3" destOrd="0" presId="urn:microsoft.com/office/officeart/2005/8/layout/list1"/>
    <dgm:cxn modelId="{74D9BB34-E3DC-4C27-8389-3D874486DF21}" type="presParOf" srcId="{4AA637AA-9137-4389-B463-1B56ADBCD40A}" destId="{A1E2DC60-6BE8-47A9-80F8-002161F46469}" srcOrd="4" destOrd="0" presId="urn:microsoft.com/office/officeart/2005/8/layout/list1"/>
    <dgm:cxn modelId="{0E97D07C-A719-4BE2-B9C9-5A18DD3ACBC6}" type="presParOf" srcId="{A1E2DC60-6BE8-47A9-80F8-002161F46469}" destId="{A12A86A5-FF94-4B34-B445-754815800193}" srcOrd="0" destOrd="0" presId="urn:microsoft.com/office/officeart/2005/8/layout/list1"/>
    <dgm:cxn modelId="{1FE91C92-DD0E-43BA-A644-99F0A33C32BD}" type="presParOf" srcId="{A1E2DC60-6BE8-47A9-80F8-002161F46469}" destId="{0CD3C564-C3E4-4227-8769-5ADF60D20E21}" srcOrd="1" destOrd="0" presId="urn:microsoft.com/office/officeart/2005/8/layout/list1"/>
    <dgm:cxn modelId="{B9956EF2-3D38-4968-8097-B10E5C2C0438}" type="presParOf" srcId="{4AA637AA-9137-4389-B463-1B56ADBCD40A}" destId="{1A84E192-1F97-449B-8DED-34C78ADAC099}" srcOrd="5" destOrd="0" presId="urn:microsoft.com/office/officeart/2005/8/layout/list1"/>
    <dgm:cxn modelId="{A891D64E-0DEC-4985-AC55-3617C291AF9D}" type="presParOf" srcId="{4AA637AA-9137-4389-B463-1B56ADBCD40A}" destId="{7A4C4ACC-00C3-4EBB-90D3-35C850F12D1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8644E6-4CE0-47C9-B7EB-1464CF864F36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9851D8C9-4A82-47B3-B015-4B2D28668DCD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pPr rtl="0" latinLnBrk="1"/>
          <a:r>
            <a:rPr lang="ko-KR" altLang="en-US" b="1" dirty="0" err="1" smtClean="0"/>
            <a:t>표집</a:t>
          </a:r>
          <a:r>
            <a:rPr lang="ko-KR" altLang="en-US" b="1" dirty="0" smtClean="0"/>
            <a:t> 방법 </a:t>
          </a:r>
          <a:r>
            <a:rPr lang="en-US" altLang="ko-KR" b="1" dirty="0" smtClean="0"/>
            <a:t>/ </a:t>
          </a:r>
          <a:r>
            <a:rPr lang="ko-KR" altLang="en-US" b="1" dirty="0" smtClean="0"/>
            <a:t>규모</a:t>
          </a:r>
          <a:endParaRPr lang="ko-KR" dirty="0"/>
        </a:p>
      </dgm:t>
    </dgm:pt>
    <dgm:pt modelId="{8C7D2962-8EE2-432C-9DC5-2CF1B023FA67}" type="parTrans" cxnId="{0321D796-5AE5-49FC-B6E0-4ECC737B966C}">
      <dgm:prSet/>
      <dgm:spPr/>
      <dgm:t>
        <a:bodyPr/>
        <a:lstStyle/>
        <a:p>
          <a:pPr latinLnBrk="1"/>
          <a:endParaRPr lang="ko-KR" altLang="en-US"/>
        </a:p>
      </dgm:t>
    </dgm:pt>
    <dgm:pt modelId="{3D0D1ACD-3965-48F9-85C9-ED5A6E549DF4}" type="sibTrans" cxnId="{0321D796-5AE5-49FC-B6E0-4ECC737B966C}">
      <dgm:prSet/>
      <dgm:spPr/>
      <dgm:t>
        <a:bodyPr/>
        <a:lstStyle/>
        <a:p>
          <a:pPr latinLnBrk="1"/>
          <a:endParaRPr lang="ko-KR" altLang="en-US"/>
        </a:p>
      </dgm:t>
    </dgm:pt>
    <dgm:pt modelId="{84A39390-6A93-4BF1-8E88-E901DDD33517}">
      <dgm:prSet/>
      <dgm:spPr/>
      <dgm:t>
        <a:bodyPr/>
        <a:lstStyle/>
        <a:p>
          <a:pPr rtl="0" latinLnBrk="1"/>
          <a:r>
            <a:rPr lang="en-US" altLang="ko-KR" b="1" dirty="0" smtClean="0"/>
            <a:t>2</a:t>
          </a:r>
          <a:r>
            <a:rPr lang="ko-KR" altLang="en-US" b="1" dirty="0" smtClean="0"/>
            <a:t>단계 </a:t>
          </a:r>
          <a:r>
            <a:rPr lang="ko-KR" altLang="en-US" b="1" dirty="0" err="1" smtClean="0"/>
            <a:t>층화</a:t>
          </a:r>
          <a:r>
            <a:rPr lang="ko-KR" altLang="en-US" b="1" dirty="0" smtClean="0"/>
            <a:t> 군집 </a:t>
          </a:r>
          <a:r>
            <a:rPr lang="ko-KR" altLang="en-US" b="1" dirty="0" err="1" smtClean="0"/>
            <a:t>표집</a:t>
          </a:r>
          <a:endParaRPr lang="ko-KR" dirty="0"/>
        </a:p>
      </dgm:t>
    </dgm:pt>
    <dgm:pt modelId="{075DDB84-E480-4495-B965-4E15340C8210}" type="parTrans" cxnId="{7D378CED-239B-47DB-B5E3-189AEDA43F40}">
      <dgm:prSet/>
      <dgm:spPr/>
      <dgm:t>
        <a:bodyPr/>
        <a:lstStyle/>
        <a:p>
          <a:pPr latinLnBrk="1"/>
          <a:endParaRPr lang="ko-KR" altLang="en-US"/>
        </a:p>
      </dgm:t>
    </dgm:pt>
    <dgm:pt modelId="{7CDE5983-6D2F-4918-A2C3-239E7C539C95}" type="sibTrans" cxnId="{7D378CED-239B-47DB-B5E3-189AEDA43F40}">
      <dgm:prSet/>
      <dgm:spPr/>
      <dgm:t>
        <a:bodyPr/>
        <a:lstStyle/>
        <a:p>
          <a:pPr latinLnBrk="1"/>
          <a:endParaRPr lang="ko-KR" altLang="en-US"/>
        </a:p>
      </dgm:t>
    </dgm:pt>
    <dgm:pt modelId="{E5A2BFB8-E972-40F1-B191-91864ACC191A}">
      <dgm:prSet/>
      <dgm:spPr/>
      <dgm:t>
        <a:bodyPr/>
        <a:lstStyle/>
        <a:p>
          <a:pPr rtl="0" latinLnBrk="1"/>
          <a:r>
            <a:rPr lang="ko-KR" altLang="en-US" dirty="0" err="1" smtClean="0"/>
            <a:t>표집</a:t>
          </a:r>
          <a:r>
            <a:rPr lang="ko-KR" altLang="en-US" dirty="0" smtClean="0"/>
            <a:t> 대상 학생</a:t>
          </a:r>
          <a:endParaRPr lang="ko-KR" dirty="0"/>
        </a:p>
      </dgm:t>
    </dgm:pt>
    <dgm:pt modelId="{2EAE844D-2B62-41C7-BE05-8BD900D67222}" type="parTrans" cxnId="{2BA73278-19B7-4600-8FB7-59E1F93CDB86}">
      <dgm:prSet/>
      <dgm:spPr/>
      <dgm:t>
        <a:bodyPr/>
        <a:lstStyle/>
        <a:p>
          <a:pPr latinLnBrk="1"/>
          <a:endParaRPr lang="ko-KR" altLang="en-US"/>
        </a:p>
      </dgm:t>
    </dgm:pt>
    <dgm:pt modelId="{83F0830A-9B17-47BE-B115-3BC737C856DA}" type="sibTrans" cxnId="{2BA73278-19B7-4600-8FB7-59E1F93CDB86}">
      <dgm:prSet/>
      <dgm:spPr/>
      <dgm:t>
        <a:bodyPr/>
        <a:lstStyle/>
        <a:p>
          <a:pPr latinLnBrk="1"/>
          <a:endParaRPr lang="ko-KR" altLang="en-US"/>
        </a:p>
      </dgm:t>
    </dgm:pt>
    <dgm:pt modelId="{612466E8-2CBC-4AAF-B3CF-198536477353}">
      <dgm:prSet/>
      <dgm:spPr/>
      <dgm:t>
        <a:bodyPr/>
        <a:lstStyle/>
        <a:p>
          <a:pPr rtl="0" latinLnBrk="1"/>
          <a:r>
            <a:rPr lang="ko-KR" altLang="en-US" dirty="0" smtClean="0"/>
            <a:t>포함</a:t>
          </a:r>
          <a:r>
            <a:rPr lang="en-US" altLang="ko-KR" dirty="0" smtClean="0"/>
            <a:t> </a:t>
          </a:r>
          <a:endParaRPr lang="ko-KR" dirty="0"/>
        </a:p>
      </dgm:t>
    </dgm:pt>
    <dgm:pt modelId="{1D4D2480-79AF-4BE8-AE50-F813A85DD70E}" type="parTrans" cxnId="{64E1611E-1E8A-4BB8-90D9-42047809BAD9}">
      <dgm:prSet/>
      <dgm:spPr/>
      <dgm:t>
        <a:bodyPr/>
        <a:lstStyle/>
        <a:p>
          <a:pPr latinLnBrk="1"/>
          <a:endParaRPr lang="ko-KR" altLang="en-US"/>
        </a:p>
      </dgm:t>
    </dgm:pt>
    <dgm:pt modelId="{497FFBA6-B628-438C-9B3B-E55F652A5CF8}" type="sibTrans" cxnId="{64E1611E-1E8A-4BB8-90D9-42047809BAD9}">
      <dgm:prSet/>
      <dgm:spPr/>
      <dgm:t>
        <a:bodyPr/>
        <a:lstStyle/>
        <a:p>
          <a:pPr latinLnBrk="1"/>
          <a:endParaRPr lang="ko-KR" altLang="en-US"/>
        </a:p>
      </dgm:t>
    </dgm:pt>
    <dgm:pt modelId="{FE74CD32-4566-4B8E-BA35-071290892D8B}">
      <dgm:prSet/>
      <dgm:spPr/>
      <dgm:t>
        <a:bodyPr/>
        <a:lstStyle/>
        <a:p>
          <a:pPr rtl="0" latinLnBrk="1"/>
          <a:r>
            <a:rPr lang="en-US" altLang="ko-KR" b="1" dirty="0" smtClean="0"/>
            <a:t>3% </a:t>
          </a:r>
          <a:r>
            <a:rPr lang="en-US" altLang="ko-KR" dirty="0" smtClean="0"/>
            <a:t>(</a:t>
          </a:r>
          <a:r>
            <a:rPr lang="ko-KR" altLang="en-US" dirty="0" smtClean="0"/>
            <a:t>중학교 사회</a:t>
          </a:r>
          <a:r>
            <a:rPr lang="en-US" altLang="ko-KR" dirty="0" smtClean="0"/>
            <a:t>․</a:t>
          </a:r>
          <a:r>
            <a:rPr lang="ko-KR" altLang="en-US" dirty="0" smtClean="0"/>
            <a:t>과학은 </a:t>
          </a:r>
          <a:r>
            <a:rPr lang="en-US" altLang="ko-KR" dirty="0" smtClean="0"/>
            <a:t>1.5%)</a:t>
          </a:r>
          <a:endParaRPr lang="ko-KR" dirty="0"/>
        </a:p>
      </dgm:t>
    </dgm:pt>
    <dgm:pt modelId="{64AC9C8D-E352-4FC0-8EF4-BFBF01074264}" type="parTrans" cxnId="{B3240730-67BF-457E-80E0-9C12291016F7}">
      <dgm:prSet/>
      <dgm:spPr/>
      <dgm:t>
        <a:bodyPr/>
        <a:lstStyle/>
        <a:p>
          <a:pPr latinLnBrk="1"/>
          <a:endParaRPr lang="ko-KR" altLang="en-US"/>
        </a:p>
      </dgm:t>
    </dgm:pt>
    <dgm:pt modelId="{2A11685A-6642-4450-BFA0-F8694AC6799C}" type="sibTrans" cxnId="{B3240730-67BF-457E-80E0-9C12291016F7}">
      <dgm:prSet/>
      <dgm:spPr/>
      <dgm:t>
        <a:bodyPr/>
        <a:lstStyle/>
        <a:p>
          <a:pPr latinLnBrk="1"/>
          <a:endParaRPr lang="ko-KR" altLang="en-US"/>
        </a:p>
      </dgm:t>
    </dgm:pt>
    <dgm:pt modelId="{E8333EA9-C851-4A2D-92C3-59441A3256DA}">
      <dgm:prSet/>
      <dgm:spPr/>
      <dgm:t>
        <a:bodyPr/>
        <a:lstStyle/>
        <a:p>
          <a:pPr latinLnBrk="1"/>
          <a:r>
            <a:rPr lang="en-US" altLang="ko-KR" dirty="0" smtClean="0"/>
            <a:t>[</a:t>
          </a:r>
          <a:r>
            <a:rPr lang="ko-KR" altLang="en-US" dirty="0" smtClean="0"/>
            <a:t>통계</a:t>
          </a:r>
          <a:r>
            <a:rPr lang="en-US" altLang="ko-KR" dirty="0" smtClean="0"/>
            <a:t>] </a:t>
          </a:r>
          <a:r>
            <a:rPr lang="ko-KR" altLang="en-US" dirty="0" smtClean="0"/>
            <a:t>예술</a:t>
          </a:r>
          <a:r>
            <a:rPr lang="en-US" altLang="ko-KR" dirty="0" smtClean="0"/>
            <a:t>․</a:t>
          </a:r>
          <a:r>
            <a:rPr lang="ko-KR" altLang="en-US" dirty="0" smtClean="0"/>
            <a:t>체육 등 분야별 특기 학생</a:t>
          </a:r>
          <a:r>
            <a:rPr lang="en-US" altLang="ko-KR" dirty="0" smtClean="0"/>
            <a:t>, </a:t>
          </a:r>
          <a:r>
            <a:rPr lang="ko-KR" altLang="en-US" dirty="0" err="1" smtClean="0"/>
            <a:t>특성화고대안계열</a:t>
          </a:r>
          <a:r>
            <a:rPr lang="ko-KR" altLang="en-US" dirty="0" smtClean="0"/>
            <a:t> 및 일반과정 학생</a:t>
          </a:r>
          <a:endParaRPr lang="ko-KR" altLang="en-US" dirty="0"/>
        </a:p>
      </dgm:t>
    </dgm:pt>
    <dgm:pt modelId="{FF3517B6-0E87-4F59-9C68-80AE78787E77}" type="parTrans" cxnId="{02CB6231-7E4E-4836-9966-784BA4453742}">
      <dgm:prSet/>
      <dgm:spPr/>
      <dgm:t>
        <a:bodyPr/>
        <a:lstStyle/>
        <a:p>
          <a:pPr latinLnBrk="1"/>
          <a:endParaRPr lang="ko-KR" altLang="en-US"/>
        </a:p>
      </dgm:t>
    </dgm:pt>
    <dgm:pt modelId="{433A8586-2B6F-4251-A2AA-AA4C17DC5A29}" type="sibTrans" cxnId="{02CB6231-7E4E-4836-9966-784BA4453742}">
      <dgm:prSet/>
      <dgm:spPr/>
      <dgm:t>
        <a:bodyPr/>
        <a:lstStyle/>
        <a:p>
          <a:pPr latinLnBrk="1"/>
          <a:endParaRPr lang="ko-KR" altLang="en-US"/>
        </a:p>
      </dgm:t>
    </dgm:pt>
    <dgm:pt modelId="{092FD98F-E871-464A-8548-0D0A2F49DA72}">
      <dgm:prSet/>
      <dgm:spPr/>
      <dgm:t>
        <a:bodyPr/>
        <a:lstStyle/>
        <a:p>
          <a:pPr latinLnBrk="1"/>
          <a:r>
            <a:rPr lang="en-US" altLang="ko-KR" dirty="0" smtClean="0"/>
            <a:t>[</a:t>
          </a:r>
          <a:r>
            <a:rPr lang="ko-KR" altLang="en-US" dirty="0" smtClean="0"/>
            <a:t>통계제외</a:t>
          </a:r>
          <a:r>
            <a:rPr lang="en-US" altLang="ko-KR" dirty="0" smtClean="0"/>
            <a:t>] </a:t>
          </a:r>
          <a:r>
            <a:rPr lang="ko-KR" altLang="en-US" dirty="0" smtClean="0"/>
            <a:t>특수교육대상학생</a:t>
          </a:r>
          <a:r>
            <a:rPr lang="en-US" altLang="ko-KR" dirty="0" smtClean="0"/>
            <a:t>(</a:t>
          </a:r>
          <a:r>
            <a:rPr lang="ko-KR" altLang="en-US" dirty="0" smtClean="0"/>
            <a:t>전체 교과 이수</a:t>
          </a:r>
          <a:r>
            <a:rPr lang="en-US" altLang="ko-KR" dirty="0" smtClean="0"/>
            <a:t>), </a:t>
          </a:r>
          <a:r>
            <a:rPr lang="ko-KR" altLang="en-US" dirty="0" smtClean="0"/>
            <a:t>다문화･</a:t>
          </a:r>
          <a:r>
            <a:rPr lang="ko-KR" altLang="en-US" dirty="0" err="1" smtClean="0"/>
            <a:t>탈북</a:t>
          </a:r>
          <a:r>
            <a:rPr lang="ko-KR" altLang="en-US" dirty="0" smtClean="0"/>
            <a:t> 학생</a:t>
          </a:r>
          <a:r>
            <a:rPr lang="en-US" altLang="ko-KR" dirty="0" smtClean="0"/>
            <a:t>(3</a:t>
          </a:r>
          <a:r>
            <a:rPr lang="ko-KR" altLang="en-US" dirty="0" smtClean="0"/>
            <a:t>년 미만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E8912C39-82B0-471A-AA6F-FF3E680902B2}" type="parTrans" cxnId="{D9DA073B-A0D1-4644-9601-AC6627C4F6E1}">
      <dgm:prSet/>
      <dgm:spPr/>
      <dgm:t>
        <a:bodyPr/>
        <a:lstStyle/>
        <a:p>
          <a:pPr latinLnBrk="1"/>
          <a:endParaRPr lang="ko-KR" altLang="en-US"/>
        </a:p>
      </dgm:t>
    </dgm:pt>
    <dgm:pt modelId="{9E57B09C-348D-4A79-BDAD-CF477E49FEDC}" type="sibTrans" cxnId="{D9DA073B-A0D1-4644-9601-AC6627C4F6E1}">
      <dgm:prSet/>
      <dgm:spPr/>
      <dgm:t>
        <a:bodyPr/>
        <a:lstStyle/>
        <a:p>
          <a:pPr latinLnBrk="1"/>
          <a:endParaRPr lang="ko-KR" altLang="en-US"/>
        </a:p>
      </dgm:t>
    </dgm:pt>
    <dgm:pt modelId="{BD2D8195-43CA-4A6E-91AE-8E9DB5295FFC}">
      <dgm:prSet/>
      <dgm:spPr/>
      <dgm:t>
        <a:bodyPr/>
        <a:lstStyle/>
        <a:p>
          <a:pPr latinLnBrk="1"/>
          <a:r>
            <a:rPr lang="en-US" altLang="ko-KR" dirty="0" smtClean="0"/>
            <a:t>(</a:t>
          </a:r>
          <a:r>
            <a:rPr lang="ko-KR" altLang="en-US" dirty="0" smtClean="0"/>
            <a:t>제외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1812E57F-CAB8-4D37-A694-E9FA578A89AF}" type="parTrans" cxnId="{768151A6-444B-43E1-A0E5-1BBF9BC8B995}">
      <dgm:prSet/>
      <dgm:spPr/>
      <dgm:t>
        <a:bodyPr/>
        <a:lstStyle/>
        <a:p>
          <a:pPr latinLnBrk="1"/>
          <a:endParaRPr lang="ko-KR" altLang="en-US"/>
        </a:p>
      </dgm:t>
    </dgm:pt>
    <dgm:pt modelId="{D4BAC181-5E0C-4DB0-B412-BEE48FA63696}" type="sibTrans" cxnId="{768151A6-444B-43E1-A0E5-1BBF9BC8B995}">
      <dgm:prSet/>
      <dgm:spPr/>
      <dgm:t>
        <a:bodyPr/>
        <a:lstStyle/>
        <a:p>
          <a:pPr latinLnBrk="1"/>
          <a:endParaRPr lang="ko-KR" altLang="en-US"/>
        </a:p>
      </dgm:t>
    </dgm:pt>
    <dgm:pt modelId="{095F901F-6425-4AFE-BB36-2572927E85C6}">
      <dgm:prSet/>
      <dgm:spPr/>
      <dgm:t>
        <a:bodyPr/>
        <a:lstStyle/>
        <a:p>
          <a:pPr latinLnBrk="1"/>
          <a:r>
            <a:rPr lang="ko-KR" altLang="en-US" dirty="0" smtClean="0"/>
            <a:t>특수교육대상학생</a:t>
          </a:r>
          <a:r>
            <a:rPr lang="en-US" altLang="ko-KR" dirty="0" smtClean="0"/>
            <a:t>(</a:t>
          </a:r>
          <a:r>
            <a:rPr lang="ko-KR" altLang="en-US" dirty="0" smtClean="0"/>
            <a:t>일부 교과 </a:t>
          </a:r>
          <a:r>
            <a:rPr lang="ko-KR" altLang="en-US" dirty="0" err="1" smtClean="0"/>
            <a:t>미이수</a:t>
          </a:r>
          <a:r>
            <a:rPr lang="en-US" altLang="ko-KR" dirty="0" smtClean="0"/>
            <a:t>), </a:t>
          </a:r>
          <a:r>
            <a:rPr lang="ko-KR" altLang="en-US" dirty="0" smtClean="0"/>
            <a:t>외국국적만 소지 학생</a:t>
          </a:r>
          <a:endParaRPr lang="ko-KR" altLang="en-US" dirty="0"/>
        </a:p>
      </dgm:t>
    </dgm:pt>
    <dgm:pt modelId="{1E79E470-B6FF-4EBF-AB32-8895EFA77276}" type="parTrans" cxnId="{5354BE50-1BBE-405C-9450-F1DF214479A3}">
      <dgm:prSet/>
      <dgm:spPr/>
      <dgm:t>
        <a:bodyPr/>
        <a:lstStyle/>
        <a:p>
          <a:pPr latinLnBrk="1"/>
          <a:endParaRPr lang="ko-KR" altLang="en-US"/>
        </a:p>
      </dgm:t>
    </dgm:pt>
    <dgm:pt modelId="{928776E9-B430-4765-9229-69D0011923AD}" type="sibTrans" cxnId="{5354BE50-1BBE-405C-9450-F1DF214479A3}">
      <dgm:prSet/>
      <dgm:spPr/>
      <dgm:t>
        <a:bodyPr/>
        <a:lstStyle/>
        <a:p>
          <a:pPr latinLnBrk="1"/>
          <a:endParaRPr lang="ko-KR" altLang="en-US"/>
        </a:p>
      </dgm:t>
    </dgm:pt>
    <dgm:pt modelId="{4AA637AA-9137-4389-B463-1B56ADBCD40A}" type="pres">
      <dgm:prSet presAssocID="{E08644E6-4CE0-47C9-B7EB-1464CF864F3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263476-AE73-468A-AD79-9912FE6E0BF1}" type="pres">
      <dgm:prSet presAssocID="{9851D8C9-4A82-47B3-B015-4B2D28668DCD}" presName="parentLin" presStyleCnt="0"/>
      <dgm:spPr/>
    </dgm:pt>
    <dgm:pt modelId="{03C8A447-EACE-413C-806F-C33EB35B2A09}" type="pres">
      <dgm:prSet presAssocID="{9851D8C9-4A82-47B3-B015-4B2D28668DCD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6861CF3-2FD1-4F56-AD08-74EACB1AFB9F}" type="pres">
      <dgm:prSet presAssocID="{9851D8C9-4A82-47B3-B015-4B2D28668DCD}" presName="parentText" presStyleLbl="node1" presStyleIdx="0" presStyleCnt="2" custLinFactNeighborY="-3824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F7638B-AE7F-45B3-9EC0-B9BA2FBBDC5C}" type="pres">
      <dgm:prSet presAssocID="{9851D8C9-4A82-47B3-B015-4B2D28668DCD}" presName="negativeSpace" presStyleCnt="0"/>
      <dgm:spPr/>
    </dgm:pt>
    <dgm:pt modelId="{A5281F42-2EB3-429B-96C4-9A48D275E047}" type="pres">
      <dgm:prSet presAssocID="{9851D8C9-4A82-47B3-B015-4B2D28668DCD}" presName="childText" presStyleLbl="conFgAcc1" presStyleIdx="0" presStyleCnt="2" custScaleY="115706" custLinFactY="-8238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23F15D-ED69-4D79-9206-72C1975BAD53}" type="pres">
      <dgm:prSet presAssocID="{3D0D1ACD-3965-48F9-85C9-ED5A6E549DF4}" presName="spaceBetweenRectangles" presStyleCnt="0"/>
      <dgm:spPr/>
    </dgm:pt>
    <dgm:pt modelId="{A1E2DC60-6BE8-47A9-80F8-002161F46469}" type="pres">
      <dgm:prSet presAssocID="{E5A2BFB8-E972-40F1-B191-91864ACC191A}" presName="parentLin" presStyleCnt="0"/>
      <dgm:spPr/>
    </dgm:pt>
    <dgm:pt modelId="{A12A86A5-FF94-4B34-B445-754815800193}" type="pres">
      <dgm:prSet presAssocID="{E5A2BFB8-E972-40F1-B191-91864ACC191A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CD3C564-C3E4-4227-8769-5ADF60D20E21}" type="pres">
      <dgm:prSet presAssocID="{E5A2BFB8-E972-40F1-B191-91864ACC191A}" presName="parentText" presStyleLbl="node1" presStyleIdx="1" presStyleCnt="2" custScaleY="10884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84E192-1F97-449B-8DED-34C78ADAC099}" type="pres">
      <dgm:prSet presAssocID="{E5A2BFB8-E972-40F1-B191-91864ACC191A}" presName="negativeSpace" presStyleCnt="0"/>
      <dgm:spPr/>
    </dgm:pt>
    <dgm:pt modelId="{7A4C4ACC-00C3-4EBB-90D3-35C850F12D14}" type="pres">
      <dgm:prSet presAssocID="{E5A2BFB8-E972-40F1-B191-91864ACC191A}" presName="childText" presStyleLbl="conFgAcc1" presStyleIdx="1" presStyleCnt="2" custScaleY="106013" custLinFactNeighborY="5232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2CB6231-7E4E-4836-9966-784BA4453742}" srcId="{612466E8-2CBC-4AAF-B3CF-198536477353}" destId="{E8333EA9-C851-4A2D-92C3-59441A3256DA}" srcOrd="0" destOrd="0" parTransId="{FF3517B6-0E87-4F59-9C68-80AE78787E77}" sibTransId="{433A8586-2B6F-4251-A2AA-AA4C17DC5A29}"/>
    <dgm:cxn modelId="{BDCF6B60-80C2-4031-8B94-6CD0280433C7}" type="presOf" srcId="{E5A2BFB8-E972-40F1-B191-91864ACC191A}" destId="{0CD3C564-C3E4-4227-8769-5ADF60D20E21}" srcOrd="1" destOrd="0" presId="urn:microsoft.com/office/officeart/2005/8/layout/list1"/>
    <dgm:cxn modelId="{B52C33E9-2DA7-4A8E-9B89-AF4B25BEF332}" type="presOf" srcId="{BD2D8195-43CA-4A6E-91AE-8E9DB5295FFC}" destId="{7A4C4ACC-00C3-4EBB-90D3-35C850F12D14}" srcOrd="0" destOrd="3" presId="urn:microsoft.com/office/officeart/2005/8/layout/list1"/>
    <dgm:cxn modelId="{55314BD5-5BA1-465A-8CB4-C5C2B5A84653}" type="presOf" srcId="{84A39390-6A93-4BF1-8E88-E901DDD33517}" destId="{A5281F42-2EB3-429B-96C4-9A48D275E047}" srcOrd="0" destOrd="0" presId="urn:microsoft.com/office/officeart/2005/8/layout/list1"/>
    <dgm:cxn modelId="{469FE6A2-C3BE-4743-A273-0A5ADD8D9B23}" type="presOf" srcId="{E5A2BFB8-E972-40F1-B191-91864ACC191A}" destId="{A12A86A5-FF94-4B34-B445-754815800193}" srcOrd="0" destOrd="0" presId="urn:microsoft.com/office/officeart/2005/8/layout/list1"/>
    <dgm:cxn modelId="{DC32FCF2-B74D-455E-9770-E90CC9E21997}" type="presOf" srcId="{E8333EA9-C851-4A2D-92C3-59441A3256DA}" destId="{7A4C4ACC-00C3-4EBB-90D3-35C850F12D14}" srcOrd="0" destOrd="1" presId="urn:microsoft.com/office/officeart/2005/8/layout/list1"/>
    <dgm:cxn modelId="{64E1611E-1E8A-4BB8-90D9-42047809BAD9}" srcId="{E5A2BFB8-E972-40F1-B191-91864ACC191A}" destId="{612466E8-2CBC-4AAF-B3CF-198536477353}" srcOrd="0" destOrd="0" parTransId="{1D4D2480-79AF-4BE8-AE50-F813A85DD70E}" sibTransId="{497FFBA6-B628-438C-9B3B-E55F652A5CF8}"/>
    <dgm:cxn modelId="{2BA73278-19B7-4600-8FB7-59E1F93CDB86}" srcId="{E08644E6-4CE0-47C9-B7EB-1464CF864F36}" destId="{E5A2BFB8-E972-40F1-B191-91864ACC191A}" srcOrd="1" destOrd="0" parTransId="{2EAE844D-2B62-41C7-BE05-8BD900D67222}" sibTransId="{83F0830A-9B17-47BE-B115-3BC737C856DA}"/>
    <dgm:cxn modelId="{3CB105C9-1801-42E1-AE29-37235FF07C86}" type="presOf" srcId="{FE74CD32-4566-4B8E-BA35-071290892D8B}" destId="{A5281F42-2EB3-429B-96C4-9A48D275E047}" srcOrd="0" destOrd="1" presId="urn:microsoft.com/office/officeart/2005/8/layout/list1"/>
    <dgm:cxn modelId="{DB0EC944-B7BA-436B-B207-4E88345643AC}" type="presOf" srcId="{095F901F-6425-4AFE-BB36-2572927E85C6}" destId="{7A4C4ACC-00C3-4EBB-90D3-35C850F12D14}" srcOrd="0" destOrd="4" presId="urn:microsoft.com/office/officeart/2005/8/layout/list1"/>
    <dgm:cxn modelId="{768151A6-444B-43E1-A0E5-1BBF9BC8B995}" srcId="{E5A2BFB8-E972-40F1-B191-91864ACC191A}" destId="{BD2D8195-43CA-4A6E-91AE-8E9DB5295FFC}" srcOrd="1" destOrd="0" parTransId="{1812E57F-CAB8-4D37-A694-E9FA578A89AF}" sibTransId="{D4BAC181-5E0C-4DB0-B412-BEE48FA63696}"/>
    <dgm:cxn modelId="{B406633D-6515-4940-800D-72DEBC4B15C1}" type="presOf" srcId="{612466E8-2CBC-4AAF-B3CF-198536477353}" destId="{7A4C4ACC-00C3-4EBB-90D3-35C850F12D14}" srcOrd="0" destOrd="0" presId="urn:microsoft.com/office/officeart/2005/8/layout/list1"/>
    <dgm:cxn modelId="{B3240730-67BF-457E-80E0-9C12291016F7}" srcId="{9851D8C9-4A82-47B3-B015-4B2D28668DCD}" destId="{FE74CD32-4566-4B8E-BA35-071290892D8B}" srcOrd="1" destOrd="0" parTransId="{64AC9C8D-E352-4FC0-8EF4-BFBF01074264}" sibTransId="{2A11685A-6642-4450-BFA0-F8694AC6799C}"/>
    <dgm:cxn modelId="{3DF89D69-3DD7-4CC1-A80F-C39BAA5363EC}" type="presOf" srcId="{9851D8C9-4A82-47B3-B015-4B2D28668DCD}" destId="{03C8A447-EACE-413C-806F-C33EB35B2A09}" srcOrd="0" destOrd="0" presId="urn:microsoft.com/office/officeart/2005/8/layout/list1"/>
    <dgm:cxn modelId="{D9DA073B-A0D1-4644-9601-AC6627C4F6E1}" srcId="{612466E8-2CBC-4AAF-B3CF-198536477353}" destId="{092FD98F-E871-464A-8548-0D0A2F49DA72}" srcOrd="1" destOrd="0" parTransId="{E8912C39-82B0-471A-AA6F-FF3E680902B2}" sibTransId="{9E57B09C-348D-4A79-BDAD-CF477E49FEDC}"/>
    <dgm:cxn modelId="{5354BE50-1BBE-405C-9450-F1DF214479A3}" srcId="{BD2D8195-43CA-4A6E-91AE-8E9DB5295FFC}" destId="{095F901F-6425-4AFE-BB36-2572927E85C6}" srcOrd="0" destOrd="0" parTransId="{1E79E470-B6FF-4EBF-AB32-8895EFA77276}" sibTransId="{928776E9-B430-4765-9229-69D0011923AD}"/>
    <dgm:cxn modelId="{08EA0DE7-0DCF-4214-8A4A-F994F3C0DB3F}" type="presOf" srcId="{092FD98F-E871-464A-8548-0D0A2F49DA72}" destId="{7A4C4ACC-00C3-4EBB-90D3-35C850F12D14}" srcOrd="0" destOrd="2" presId="urn:microsoft.com/office/officeart/2005/8/layout/list1"/>
    <dgm:cxn modelId="{0321D796-5AE5-49FC-B6E0-4ECC737B966C}" srcId="{E08644E6-4CE0-47C9-B7EB-1464CF864F36}" destId="{9851D8C9-4A82-47B3-B015-4B2D28668DCD}" srcOrd="0" destOrd="0" parTransId="{8C7D2962-8EE2-432C-9DC5-2CF1B023FA67}" sibTransId="{3D0D1ACD-3965-48F9-85C9-ED5A6E549DF4}"/>
    <dgm:cxn modelId="{180ACC88-D97F-4E2E-B39F-58D0285C2CAB}" type="presOf" srcId="{E08644E6-4CE0-47C9-B7EB-1464CF864F36}" destId="{4AA637AA-9137-4389-B463-1B56ADBCD40A}" srcOrd="0" destOrd="0" presId="urn:microsoft.com/office/officeart/2005/8/layout/list1"/>
    <dgm:cxn modelId="{7D378CED-239B-47DB-B5E3-189AEDA43F40}" srcId="{9851D8C9-4A82-47B3-B015-4B2D28668DCD}" destId="{84A39390-6A93-4BF1-8E88-E901DDD33517}" srcOrd="0" destOrd="0" parTransId="{075DDB84-E480-4495-B965-4E15340C8210}" sibTransId="{7CDE5983-6D2F-4918-A2C3-239E7C539C95}"/>
    <dgm:cxn modelId="{2EED9D44-3E0E-478F-88BB-B99EAAA28198}" type="presOf" srcId="{9851D8C9-4A82-47B3-B015-4B2D28668DCD}" destId="{76861CF3-2FD1-4F56-AD08-74EACB1AFB9F}" srcOrd="1" destOrd="0" presId="urn:microsoft.com/office/officeart/2005/8/layout/list1"/>
    <dgm:cxn modelId="{EC620082-147B-4A8A-A6D0-72C63AC55A2C}" type="presParOf" srcId="{4AA637AA-9137-4389-B463-1B56ADBCD40A}" destId="{8B263476-AE73-468A-AD79-9912FE6E0BF1}" srcOrd="0" destOrd="0" presId="urn:microsoft.com/office/officeart/2005/8/layout/list1"/>
    <dgm:cxn modelId="{A3D697F6-FBBF-40A0-8718-84C7FE9CED73}" type="presParOf" srcId="{8B263476-AE73-468A-AD79-9912FE6E0BF1}" destId="{03C8A447-EACE-413C-806F-C33EB35B2A09}" srcOrd="0" destOrd="0" presId="urn:microsoft.com/office/officeart/2005/8/layout/list1"/>
    <dgm:cxn modelId="{98FA91AE-7EE7-4B80-B6C2-28DC9A931F12}" type="presParOf" srcId="{8B263476-AE73-468A-AD79-9912FE6E0BF1}" destId="{76861CF3-2FD1-4F56-AD08-74EACB1AFB9F}" srcOrd="1" destOrd="0" presId="urn:microsoft.com/office/officeart/2005/8/layout/list1"/>
    <dgm:cxn modelId="{61B6FDB1-4ACC-4DF1-B51C-FB66743B1594}" type="presParOf" srcId="{4AA637AA-9137-4389-B463-1B56ADBCD40A}" destId="{69F7638B-AE7F-45B3-9EC0-B9BA2FBBDC5C}" srcOrd="1" destOrd="0" presId="urn:microsoft.com/office/officeart/2005/8/layout/list1"/>
    <dgm:cxn modelId="{8AE93BD1-7229-4A13-86BB-C0196583843E}" type="presParOf" srcId="{4AA637AA-9137-4389-B463-1B56ADBCD40A}" destId="{A5281F42-2EB3-429B-96C4-9A48D275E047}" srcOrd="2" destOrd="0" presId="urn:microsoft.com/office/officeart/2005/8/layout/list1"/>
    <dgm:cxn modelId="{E8F805F0-994E-40F7-913A-752D6A096286}" type="presParOf" srcId="{4AA637AA-9137-4389-B463-1B56ADBCD40A}" destId="{4823F15D-ED69-4D79-9206-72C1975BAD53}" srcOrd="3" destOrd="0" presId="urn:microsoft.com/office/officeart/2005/8/layout/list1"/>
    <dgm:cxn modelId="{9E71D0E3-0A3D-4A83-B161-931C7D987908}" type="presParOf" srcId="{4AA637AA-9137-4389-B463-1B56ADBCD40A}" destId="{A1E2DC60-6BE8-47A9-80F8-002161F46469}" srcOrd="4" destOrd="0" presId="urn:microsoft.com/office/officeart/2005/8/layout/list1"/>
    <dgm:cxn modelId="{C707C4B2-9340-4648-92EB-B42422CAC40E}" type="presParOf" srcId="{A1E2DC60-6BE8-47A9-80F8-002161F46469}" destId="{A12A86A5-FF94-4B34-B445-754815800193}" srcOrd="0" destOrd="0" presId="urn:microsoft.com/office/officeart/2005/8/layout/list1"/>
    <dgm:cxn modelId="{9C063B11-EEDB-42F6-8A3B-64735CF22CB9}" type="presParOf" srcId="{A1E2DC60-6BE8-47A9-80F8-002161F46469}" destId="{0CD3C564-C3E4-4227-8769-5ADF60D20E21}" srcOrd="1" destOrd="0" presId="urn:microsoft.com/office/officeart/2005/8/layout/list1"/>
    <dgm:cxn modelId="{5537F615-243E-4821-B690-B0CB7B463DB7}" type="presParOf" srcId="{4AA637AA-9137-4389-B463-1B56ADBCD40A}" destId="{1A84E192-1F97-449B-8DED-34C78ADAC099}" srcOrd="5" destOrd="0" presId="urn:microsoft.com/office/officeart/2005/8/layout/list1"/>
    <dgm:cxn modelId="{2B7D2203-E2B9-40FB-AF9F-4894C3E30310}" type="presParOf" srcId="{4AA637AA-9137-4389-B463-1B56ADBCD40A}" destId="{7A4C4ACC-00C3-4EBB-90D3-35C850F12D1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D53CED-8D57-4737-A0D6-ABB8F9A1CB4A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D6F9CE-6F71-4A67-BFD1-B22F3961FD03}">
      <dgm:prSet/>
      <dgm:spPr/>
      <dgm:t>
        <a:bodyPr/>
        <a:lstStyle/>
        <a:p>
          <a:pPr rtl="0" latinLnBrk="1"/>
          <a:r>
            <a:rPr lang="ko-KR" b="0" smtClean="0"/>
            <a:t>교육부</a:t>
          </a:r>
          <a:endParaRPr lang="ko-KR" b="0"/>
        </a:p>
      </dgm:t>
    </dgm:pt>
    <dgm:pt modelId="{2B464A03-6481-4DF9-84E6-A2D28964866E}" type="parTrans" cxnId="{48B7B77A-B504-40C0-8AF8-D35D0FF0D76C}">
      <dgm:prSet/>
      <dgm:spPr/>
      <dgm:t>
        <a:bodyPr/>
        <a:lstStyle/>
        <a:p>
          <a:pPr latinLnBrk="1"/>
          <a:endParaRPr lang="ko-KR" altLang="en-US"/>
        </a:p>
      </dgm:t>
    </dgm:pt>
    <dgm:pt modelId="{05AA5297-6CC4-4C34-8BFD-93E4A4523A4D}" type="sibTrans" cxnId="{48B7B77A-B504-40C0-8AF8-D35D0FF0D76C}">
      <dgm:prSet/>
      <dgm:spPr/>
      <dgm:t>
        <a:bodyPr/>
        <a:lstStyle/>
        <a:p>
          <a:pPr latinLnBrk="1"/>
          <a:endParaRPr lang="ko-KR" altLang="en-US"/>
        </a:p>
      </dgm:t>
    </dgm:pt>
    <dgm:pt modelId="{518D17E6-5271-4F79-8F9F-DEF8E1F6C552}">
      <dgm:prSet/>
      <dgm:spPr/>
      <dgm:t>
        <a:bodyPr/>
        <a:lstStyle/>
        <a:p>
          <a:pPr rtl="0" latinLnBrk="1"/>
          <a:r>
            <a:rPr lang="ko-KR" b="0" dirty="0" smtClean="0"/>
            <a:t>평가 정책 수립 및 </a:t>
          </a:r>
          <a:r>
            <a:rPr lang="en-US" altLang="ko-KR" b="0" dirty="0" smtClean="0"/>
            <a:t>   </a:t>
          </a:r>
          <a:r>
            <a:rPr lang="ko-KR" b="0" dirty="0" smtClean="0"/>
            <a:t>시행 관리 총괄</a:t>
          </a:r>
          <a:endParaRPr lang="ko-KR" b="0" dirty="0"/>
        </a:p>
      </dgm:t>
    </dgm:pt>
    <dgm:pt modelId="{058C3A5D-ABD1-4081-807B-94BAE3FE982B}" type="parTrans" cxnId="{6CE86C5F-D7D5-4486-A26E-7D1E3CB236FB}">
      <dgm:prSet/>
      <dgm:spPr/>
      <dgm:t>
        <a:bodyPr/>
        <a:lstStyle/>
        <a:p>
          <a:pPr latinLnBrk="1"/>
          <a:endParaRPr lang="ko-KR" altLang="en-US"/>
        </a:p>
      </dgm:t>
    </dgm:pt>
    <dgm:pt modelId="{A4C03641-3FD4-4A11-93F3-A69B4AD60D92}" type="sibTrans" cxnId="{6CE86C5F-D7D5-4486-A26E-7D1E3CB236FB}">
      <dgm:prSet/>
      <dgm:spPr/>
      <dgm:t>
        <a:bodyPr/>
        <a:lstStyle/>
        <a:p>
          <a:pPr latinLnBrk="1"/>
          <a:endParaRPr lang="ko-KR" altLang="en-US"/>
        </a:p>
      </dgm:t>
    </dgm:pt>
    <dgm:pt modelId="{C172C349-7616-4903-A30A-5A7820427E88}">
      <dgm:prSet/>
      <dgm:spPr/>
      <dgm:t>
        <a:bodyPr/>
        <a:lstStyle/>
        <a:p>
          <a:pPr rtl="0" latinLnBrk="1"/>
          <a:r>
            <a:rPr lang="ko-KR" b="0" dirty="0" smtClean="0"/>
            <a:t>평가 시행 예산 확보 및 배부</a:t>
          </a:r>
          <a:endParaRPr lang="ko-KR" b="0" dirty="0"/>
        </a:p>
      </dgm:t>
    </dgm:pt>
    <dgm:pt modelId="{536343F9-7B6C-47C6-94A5-726D3C73883E}" type="parTrans" cxnId="{ED0A9953-E28E-4736-AA3E-762A1AF388E7}">
      <dgm:prSet/>
      <dgm:spPr/>
      <dgm:t>
        <a:bodyPr/>
        <a:lstStyle/>
        <a:p>
          <a:pPr latinLnBrk="1"/>
          <a:endParaRPr lang="ko-KR" altLang="en-US"/>
        </a:p>
      </dgm:t>
    </dgm:pt>
    <dgm:pt modelId="{144F1A3B-2722-4C4C-8460-9BDC387FB370}" type="sibTrans" cxnId="{ED0A9953-E28E-4736-AA3E-762A1AF388E7}">
      <dgm:prSet/>
      <dgm:spPr/>
      <dgm:t>
        <a:bodyPr/>
        <a:lstStyle/>
        <a:p>
          <a:pPr latinLnBrk="1"/>
          <a:endParaRPr lang="ko-KR" altLang="en-US"/>
        </a:p>
      </dgm:t>
    </dgm:pt>
    <dgm:pt modelId="{C64A92D6-2FC2-4F74-9C57-5293BEEAA17B}">
      <dgm:prSet/>
      <dgm:spPr/>
      <dgm:t>
        <a:bodyPr/>
        <a:lstStyle/>
        <a:p>
          <a:pPr rtl="0" latinLnBrk="1"/>
          <a:r>
            <a:rPr lang="ko-KR" altLang="en-US" b="0" dirty="0" smtClean="0"/>
            <a:t>학업성취도 </a:t>
          </a:r>
          <a:r>
            <a:rPr lang="ko-KR" altLang="en-US" b="0" dirty="0" smtClean="0"/>
            <a:t>향상</a:t>
          </a:r>
          <a:r>
            <a:rPr lang="ko-KR" b="0" dirty="0" smtClean="0"/>
            <a:t> </a:t>
          </a:r>
          <a:r>
            <a:rPr lang="ko-KR" b="0" dirty="0" smtClean="0"/>
            <a:t>지원 방안 마련</a:t>
          </a:r>
          <a:endParaRPr lang="ko-KR" b="0" dirty="0"/>
        </a:p>
      </dgm:t>
    </dgm:pt>
    <dgm:pt modelId="{2EA1E0F9-3FA2-412A-9FBC-289AFBB9061B}" type="parTrans" cxnId="{8464915B-B461-4A11-BB0C-F562D4572BD0}">
      <dgm:prSet/>
      <dgm:spPr/>
      <dgm:t>
        <a:bodyPr/>
        <a:lstStyle/>
        <a:p>
          <a:pPr latinLnBrk="1"/>
          <a:endParaRPr lang="ko-KR" altLang="en-US"/>
        </a:p>
      </dgm:t>
    </dgm:pt>
    <dgm:pt modelId="{01089485-AD5A-48E2-BA0E-09124434BEC1}" type="sibTrans" cxnId="{8464915B-B461-4A11-BB0C-F562D4572BD0}">
      <dgm:prSet/>
      <dgm:spPr/>
      <dgm:t>
        <a:bodyPr/>
        <a:lstStyle/>
        <a:p>
          <a:pPr latinLnBrk="1"/>
          <a:endParaRPr lang="ko-KR" altLang="en-US"/>
        </a:p>
      </dgm:t>
    </dgm:pt>
    <dgm:pt modelId="{95663D50-0240-4F68-B359-CFD6C7EEDE4F}">
      <dgm:prSet/>
      <dgm:spPr/>
      <dgm:t>
        <a:bodyPr/>
        <a:lstStyle/>
        <a:p>
          <a:pPr rtl="0" latinLnBrk="1"/>
          <a:r>
            <a:rPr lang="ko-KR" altLang="en-US" b="0" dirty="0" smtClean="0"/>
            <a:t>시도교육청</a:t>
          </a:r>
          <a:endParaRPr lang="ko-KR" b="0" dirty="0"/>
        </a:p>
      </dgm:t>
    </dgm:pt>
    <dgm:pt modelId="{7450E120-45FB-4458-BA02-9AA229032220}" type="parTrans" cxnId="{8D8F4D9B-EF31-4281-A89D-91F6E60573CF}">
      <dgm:prSet/>
      <dgm:spPr/>
      <dgm:t>
        <a:bodyPr/>
        <a:lstStyle/>
        <a:p>
          <a:pPr latinLnBrk="1"/>
          <a:endParaRPr lang="ko-KR" altLang="en-US"/>
        </a:p>
      </dgm:t>
    </dgm:pt>
    <dgm:pt modelId="{4BBAC3DD-AA06-4DDD-9519-3C40B99627BD}" type="sibTrans" cxnId="{8D8F4D9B-EF31-4281-A89D-91F6E60573CF}">
      <dgm:prSet/>
      <dgm:spPr/>
      <dgm:t>
        <a:bodyPr/>
        <a:lstStyle/>
        <a:p>
          <a:pPr latinLnBrk="1"/>
          <a:endParaRPr lang="ko-KR" altLang="en-US"/>
        </a:p>
      </dgm:t>
    </dgm:pt>
    <dgm:pt modelId="{298F5FDD-41C7-4EFE-A161-465EF73FCE0E}">
      <dgm:prSet/>
      <dgm:spPr/>
      <dgm:t>
        <a:bodyPr/>
        <a:lstStyle/>
        <a:p>
          <a:pPr rtl="0" latinLnBrk="1"/>
          <a:r>
            <a:rPr lang="ko-KR" altLang="en-US" b="0" dirty="0" smtClean="0"/>
            <a:t>평가 시행 지원 계획 수립</a:t>
          </a:r>
          <a:endParaRPr lang="ko-KR" b="0" dirty="0"/>
        </a:p>
      </dgm:t>
    </dgm:pt>
    <dgm:pt modelId="{581C6FC1-E475-4B11-96E1-E3804DC407BE}" type="parTrans" cxnId="{799D78C7-49B6-4CD2-A5A2-DDD45D4600DE}">
      <dgm:prSet/>
      <dgm:spPr/>
      <dgm:t>
        <a:bodyPr/>
        <a:lstStyle/>
        <a:p>
          <a:pPr latinLnBrk="1"/>
          <a:endParaRPr lang="ko-KR" altLang="en-US"/>
        </a:p>
      </dgm:t>
    </dgm:pt>
    <dgm:pt modelId="{6D60CFA1-4794-4D03-9B16-05F60B4BBC82}" type="sibTrans" cxnId="{799D78C7-49B6-4CD2-A5A2-DDD45D4600DE}">
      <dgm:prSet/>
      <dgm:spPr/>
      <dgm:t>
        <a:bodyPr/>
        <a:lstStyle/>
        <a:p>
          <a:pPr latinLnBrk="1"/>
          <a:endParaRPr lang="ko-KR" altLang="en-US"/>
        </a:p>
      </dgm:t>
    </dgm:pt>
    <dgm:pt modelId="{2497F8D9-F243-4B67-8A4B-04844EE00A5A}">
      <dgm:prSet/>
      <dgm:spPr/>
      <dgm:t>
        <a:bodyPr/>
        <a:lstStyle/>
        <a:p>
          <a:pPr rtl="0" latinLnBrk="1"/>
          <a:r>
            <a:rPr lang="ko-KR" altLang="en-US" b="0" dirty="0" err="1" smtClean="0"/>
            <a:t>표집학교의</a:t>
          </a:r>
          <a:r>
            <a:rPr lang="ko-KR" altLang="en-US" b="0" dirty="0" smtClean="0"/>
            <a:t> 평가 시행 준비 및 상황 점검</a:t>
          </a:r>
          <a:endParaRPr lang="ko-KR" b="0" dirty="0"/>
        </a:p>
      </dgm:t>
    </dgm:pt>
    <dgm:pt modelId="{23958254-D092-4CBE-8DBB-669C50BA8A98}" type="parTrans" cxnId="{E14B0439-7CB5-4DED-A280-8034A56C020D}">
      <dgm:prSet/>
      <dgm:spPr/>
      <dgm:t>
        <a:bodyPr/>
        <a:lstStyle/>
        <a:p>
          <a:pPr latinLnBrk="1"/>
          <a:endParaRPr lang="ko-KR" altLang="en-US"/>
        </a:p>
      </dgm:t>
    </dgm:pt>
    <dgm:pt modelId="{A0CF4022-9364-4BE4-9136-D731F7C7C0D5}" type="sibTrans" cxnId="{E14B0439-7CB5-4DED-A280-8034A56C020D}">
      <dgm:prSet/>
      <dgm:spPr/>
      <dgm:t>
        <a:bodyPr/>
        <a:lstStyle/>
        <a:p>
          <a:pPr latinLnBrk="1"/>
          <a:endParaRPr lang="ko-KR" altLang="en-US"/>
        </a:p>
      </dgm:t>
    </dgm:pt>
    <dgm:pt modelId="{BA78673D-C009-413C-97B2-553B6B9730EF}">
      <dgm:prSet/>
      <dgm:spPr/>
      <dgm:t>
        <a:bodyPr/>
        <a:lstStyle/>
        <a:p>
          <a:pPr rtl="0" latinLnBrk="1"/>
          <a:r>
            <a:rPr lang="ko-KR" altLang="en-US" b="0" dirty="0" smtClean="0"/>
            <a:t>평가 시행의 전체 과정 점검</a:t>
          </a:r>
          <a:r>
            <a:rPr lang="en-US" altLang="ko-KR" b="0" dirty="0" smtClean="0"/>
            <a:t>‧</a:t>
          </a:r>
          <a:r>
            <a:rPr lang="ko-KR" altLang="en-US" b="0" dirty="0" smtClean="0"/>
            <a:t>관리</a:t>
          </a:r>
          <a:endParaRPr lang="ko-KR" b="0" dirty="0"/>
        </a:p>
      </dgm:t>
    </dgm:pt>
    <dgm:pt modelId="{D88BD308-087D-4321-97A4-28C4CE0B07ED}" type="parTrans" cxnId="{000012ED-3AEC-46CE-869E-56CD5F99D5CC}">
      <dgm:prSet/>
      <dgm:spPr/>
      <dgm:t>
        <a:bodyPr/>
        <a:lstStyle/>
        <a:p>
          <a:pPr latinLnBrk="1"/>
          <a:endParaRPr lang="ko-KR" altLang="en-US"/>
        </a:p>
      </dgm:t>
    </dgm:pt>
    <dgm:pt modelId="{A3A4C2E5-40C7-49C9-84A0-CE417927195B}" type="sibTrans" cxnId="{000012ED-3AEC-46CE-869E-56CD5F99D5CC}">
      <dgm:prSet/>
      <dgm:spPr/>
      <dgm:t>
        <a:bodyPr/>
        <a:lstStyle/>
        <a:p>
          <a:pPr latinLnBrk="1"/>
          <a:endParaRPr lang="ko-KR" altLang="en-US"/>
        </a:p>
      </dgm:t>
    </dgm:pt>
    <dgm:pt modelId="{5737D300-BAC2-4B14-8A1B-55AD3B204D54}" type="pres">
      <dgm:prSet presAssocID="{4ED53CED-8D57-4737-A0D6-ABB8F9A1CB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19B803-F66F-4B06-A84C-2F0C0CBF737C}" type="pres">
      <dgm:prSet presAssocID="{51D6F9CE-6F71-4A67-BFD1-B22F3961FD03}" presName="composite" presStyleCnt="0"/>
      <dgm:spPr/>
    </dgm:pt>
    <dgm:pt modelId="{A2643C71-29ED-4FB8-841D-64C4FE91F293}" type="pres">
      <dgm:prSet presAssocID="{51D6F9CE-6F71-4A67-BFD1-B22F3961FD0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106DF5-8490-458A-8D0B-F9896DBA3594}" type="pres">
      <dgm:prSet presAssocID="{51D6F9CE-6F71-4A67-BFD1-B22F3961FD03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E2D63D-6EA0-4E65-9894-C3EC4394307D}" type="pres">
      <dgm:prSet presAssocID="{05AA5297-6CC4-4C34-8BFD-93E4A4523A4D}" presName="space" presStyleCnt="0"/>
      <dgm:spPr/>
    </dgm:pt>
    <dgm:pt modelId="{75E5CC9C-C279-4E12-BC1D-2A26F8ED2CF2}" type="pres">
      <dgm:prSet presAssocID="{95663D50-0240-4F68-B359-CFD6C7EEDE4F}" presName="composite" presStyleCnt="0"/>
      <dgm:spPr/>
    </dgm:pt>
    <dgm:pt modelId="{092382D4-93E0-4DD5-A070-1B90CA16EA5A}" type="pres">
      <dgm:prSet presAssocID="{95663D50-0240-4F68-B359-CFD6C7EEDE4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A0EEE6-56F3-4DAD-BA68-6A001A0AE0BD}" type="pres">
      <dgm:prSet presAssocID="{95663D50-0240-4F68-B359-CFD6C7EEDE4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9C58566-54F9-4966-9674-6EC940BB9C1C}" type="presOf" srcId="{51D6F9CE-6F71-4A67-BFD1-B22F3961FD03}" destId="{A2643C71-29ED-4FB8-841D-64C4FE91F293}" srcOrd="0" destOrd="0" presId="urn:microsoft.com/office/officeart/2005/8/layout/hList1"/>
    <dgm:cxn modelId="{66580B94-FF04-4AD0-97C9-FD1344761280}" type="presOf" srcId="{BA78673D-C009-413C-97B2-553B6B9730EF}" destId="{33A0EEE6-56F3-4DAD-BA68-6A001A0AE0BD}" srcOrd="0" destOrd="1" presId="urn:microsoft.com/office/officeart/2005/8/layout/hList1"/>
    <dgm:cxn modelId="{C7A2FA3A-5FB2-49BA-AA9B-294B543A2F6D}" type="presOf" srcId="{518D17E6-5271-4F79-8F9F-DEF8E1F6C552}" destId="{F6106DF5-8490-458A-8D0B-F9896DBA3594}" srcOrd="0" destOrd="0" presId="urn:microsoft.com/office/officeart/2005/8/layout/hList1"/>
    <dgm:cxn modelId="{2B0B8CD3-7D2A-442A-A9BE-CEC653863771}" type="presOf" srcId="{95663D50-0240-4F68-B359-CFD6C7EEDE4F}" destId="{092382D4-93E0-4DD5-A070-1B90CA16EA5A}" srcOrd="0" destOrd="0" presId="urn:microsoft.com/office/officeart/2005/8/layout/hList1"/>
    <dgm:cxn modelId="{8D8F4D9B-EF31-4281-A89D-91F6E60573CF}" srcId="{4ED53CED-8D57-4737-A0D6-ABB8F9A1CB4A}" destId="{95663D50-0240-4F68-B359-CFD6C7EEDE4F}" srcOrd="1" destOrd="0" parTransId="{7450E120-45FB-4458-BA02-9AA229032220}" sibTransId="{4BBAC3DD-AA06-4DDD-9519-3C40B99627BD}"/>
    <dgm:cxn modelId="{48B7B77A-B504-40C0-8AF8-D35D0FF0D76C}" srcId="{4ED53CED-8D57-4737-A0D6-ABB8F9A1CB4A}" destId="{51D6F9CE-6F71-4A67-BFD1-B22F3961FD03}" srcOrd="0" destOrd="0" parTransId="{2B464A03-6481-4DF9-84E6-A2D28964866E}" sibTransId="{05AA5297-6CC4-4C34-8BFD-93E4A4523A4D}"/>
    <dgm:cxn modelId="{98965759-466B-41C9-935C-EE6E1B91A003}" type="presOf" srcId="{4ED53CED-8D57-4737-A0D6-ABB8F9A1CB4A}" destId="{5737D300-BAC2-4B14-8A1B-55AD3B204D54}" srcOrd="0" destOrd="0" presId="urn:microsoft.com/office/officeart/2005/8/layout/hList1"/>
    <dgm:cxn modelId="{FCBBB5F7-37D9-4FC2-AB87-CCD781F12982}" type="presOf" srcId="{298F5FDD-41C7-4EFE-A161-465EF73FCE0E}" destId="{33A0EEE6-56F3-4DAD-BA68-6A001A0AE0BD}" srcOrd="0" destOrd="0" presId="urn:microsoft.com/office/officeart/2005/8/layout/hList1"/>
    <dgm:cxn modelId="{E14B0439-7CB5-4DED-A280-8034A56C020D}" srcId="{95663D50-0240-4F68-B359-CFD6C7EEDE4F}" destId="{2497F8D9-F243-4B67-8A4B-04844EE00A5A}" srcOrd="2" destOrd="0" parTransId="{23958254-D092-4CBE-8DBB-669C50BA8A98}" sibTransId="{A0CF4022-9364-4BE4-9136-D731F7C7C0D5}"/>
    <dgm:cxn modelId="{1C99F822-6F0F-4D6D-8F0F-8D22DC0F8E4C}" type="presOf" srcId="{C172C349-7616-4903-A30A-5A7820427E88}" destId="{F6106DF5-8490-458A-8D0B-F9896DBA3594}" srcOrd="0" destOrd="1" presId="urn:microsoft.com/office/officeart/2005/8/layout/hList1"/>
    <dgm:cxn modelId="{000012ED-3AEC-46CE-869E-56CD5F99D5CC}" srcId="{95663D50-0240-4F68-B359-CFD6C7EEDE4F}" destId="{BA78673D-C009-413C-97B2-553B6B9730EF}" srcOrd="1" destOrd="0" parTransId="{D88BD308-087D-4321-97A4-28C4CE0B07ED}" sibTransId="{A3A4C2E5-40C7-49C9-84A0-CE417927195B}"/>
    <dgm:cxn modelId="{ED0A9953-E28E-4736-AA3E-762A1AF388E7}" srcId="{51D6F9CE-6F71-4A67-BFD1-B22F3961FD03}" destId="{C172C349-7616-4903-A30A-5A7820427E88}" srcOrd="1" destOrd="0" parTransId="{536343F9-7B6C-47C6-94A5-726D3C73883E}" sibTransId="{144F1A3B-2722-4C4C-8460-9BDC387FB370}"/>
    <dgm:cxn modelId="{3B247503-4EDC-46D5-BE67-446EB406CEF2}" type="presOf" srcId="{C64A92D6-2FC2-4F74-9C57-5293BEEAA17B}" destId="{F6106DF5-8490-458A-8D0B-F9896DBA3594}" srcOrd="0" destOrd="2" presId="urn:microsoft.com/office/officeart/2005/8/layout/hList1"/>
    <dgm:cxn modelId="{799D78C7-49B6-4CD2-A5A2-DDD45D4600DE}" srcId="{95663D50-0240-4F68-B359-CFD6C7EEDE4F}" destId="{298F5FDD-41C7-4EFE-A161-465EF73FCE0E}" srcOrd="0" destOrd="0" parTransId="{581C6FC1-E475-4B11-96E1-E3804DC407BE}" sibTransId="{6D60CFA1-4794-4D03-9B16-05F60B4BBC82}"/>
    <dgm:cxn modelId="{6CE86C5F-D7D5-4486-A26E-7D1E3CB236FB}" srcId="{51D6F9CE-6F71-4A67-BFD1-B22F3961FD03}" destId="{518D17E6-5271-4F79-8F9F-DEF8E1F6C552}" srcOrd="0" destOrd="0" parTransId="{058C3A5D-ABD1-4081-807B-94BAE3FE982B}" sibTransId="{A4C03641-3FD4-4A11-93F3-A69B4AD60D92}"/>
    <dgm:cxn modelId="{8F29D09E-AB44-4090-91B2-375BF035240A}" type="presOf" srcId="{2497F8D9-F243-4B67-8A4B-04844EE00A5A}" destId="{33A0EEE6-56F3-4DAD-BA68-6A001A0AE0BD}" srcOrd="0" destOrd="2" presId="urn:microsoft.com/office/officeart/2005/8/layout/hList1"/>
    <dgm:cxn modelId="{8464915B-B461-4A11-BB0C-F562D4572BD0}" srcId="{51D6F9CE-6F71-4A67-BFD1-B22F3961FD03}" destId="{C64A92D6-2FC2-4F74-9C57-5293BEEAA17B}" srcOrd="2" destOrd="0" parTransId="{2EA1E0F9-3FA2-412A-9FBC-289AFBB9061B}" sibTransId="{01089485-AD5A-48E2-BA0E-09124434BEC1}"/>
    <dgm:cxn modelId="{4D02230D-CF86-461B-B26F-3AE95B2D695D}" type="presParOf" srcId="{5737D300-BAC2-4B14-8A1B-55AD3B204D54}" destId="{0019B803-F66F-4B06-A84C-2F0C0CBF737C}" srcOrd="0" destOrd="0" presId="urn:microsoft.com/office/officeart/2005/8/layout/hList1"/>
    <dgm:cxn modelId="{704C1AB7-DE6E-480C-8E45-F4B8DC3D06C1}" type="presParOf" srcId="{0019B803-F66F-4B06-A84C-2F0C0CBF737C}" destId="{A2643C71-29ED-4FB8-841D-64C4FE91F293}" srcOrd="0" destOrd="0" presId="urn:microsoft.com/office/officeart/2005/8/layout/hList1"/>
    <dgm:cxn modelId="{273F973C-FE14-477D-9828-EFA1389EACE6}" type="presParOf" srcId="{0019B803-F66F-4B06-A84C-2F0C0CBF737C}" destId="{F6106DF5-8490-458A-8D0B-F9896DBA3594}" srcOrd="1" destOrd="0" presId="urn:microsoft.com/office/officeart/2005/8/layout/hList1"/>
    <dgm:cxn modelId="{BA3089F9-385B-4F69-BE3A-02DE2D4FA4B0}" type="presParOf" srcId="{5737D300-BAC2-4B14-8A1B-55AD3B204D54}" destId="{99E2D63D-6EA0-4E65-9894-C3EC4394307D}" srcOrd="1" destOrd="0" presId="urn:microsoft.com/office/officeart/2005/8/layout/hList1"/>
    <dgm:cxn modelId="{7D56DD12-3C24-4E7B-AAFD-C3F37FCD12E2}" type="presParOf" srcId="{5737D300-BAC2-4B14-8A1B-55AD3B204D54}" destId="{75E5CC9C-C279-4E12-BC1D-2A26F8ED2CF2}" srcOrd="2" destOrd="0" presId="urn:microsoft.com/office/officeart/2005/8/layout/hList1"/>
    <dgm:cxn modelId="{F9099536-D3F9-477B-B4E4-EC44938D5D51}" type="presParOf" srcId="{75E5CC9C-C279-4E12-BC1D-2A26F8ED2CF2}" destId="{092382D4-93E0-4DD5-A070-1B90CA16EA5A}" srcOrd="0" destOrd="0" presId="urn:microsoft.com/office/officeart/2005/8/layout/hList1"/>
    <dgm:cxn modelId="{674342F8-4A4D-43A0-AA03-82BADD2A611B}" type="presParOf" srcId="{75E5CC9C-C279-4E12-BC1D-2A26F8ED2CF2}" destId="{33A0EEE6-56F3-4DAD-BA68-6A001A0AE0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D53CED-8D57-4737-A0D6-ABB8F9A1CB4A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D6F9CE-6F71-4A67-BFD1-B22F3961FD03}">
      <dgm:prSet/>
      <dgm:spPr/>
      <dgm:t>
        <a:bodyPr/>
        <a:lstStyle/>
        <a:p>
          <a:pPr rtl="0" latinLnBrk="1"/>
          <a:r>
            <a:rPr lang="en-US" altLang="ko-KR" b="0" dirty="0" smtClean="0"/>
            <a:t>KICE</a:t>
          </a:r>
          <a:endParaRPr lang="ko-KR" b="0" dirty="0"/>
        </a:p>
      </dgm:t>
    </dgm:pt>
    <dgm:pt modelId="{2B464A03-6481-4DF9-84E6-A2D28964866E}" type="parTrans" cxnId="{48B7B77A-B504-40C0-8AF8-D35D0FF0D76C}">
      <dgm:prSet/>
      <dgm:spPr/>
      <dgm:t>
        <a:bodyPr/>
        <a:lstStyle/>
        <a:p>
          <a:pPr latinLnBrk="1"/>
          <a:endParaRPr lang="ko-KR" altLang="en-US"/>
        </a:p>
      </dgm:t>
    </dgm:pt>
    <dgm:pt modelId="{05AA5297-6CC4-4C34-8BFD-93E4A4523A4D}" type="sibTrans" cxnId="{48B7B77A-B504-40C0-8AF8-D35D0FF0D76C}">
      <dgm:prSet/>
      <dgm:spPr/>
      <dgm:t>
        <a:bodyPr/>
        <a:lstStyle/>
        <a:p>
          <a:pPr latinLnBrk="1"/>
          <a:endParaRPr lang="ko-KR" altLang="en-US"/>
        </a:p>
      </dgm:t>
    </dgm:pt>
    <dgm:pt modelId="{518D17E6-5271-4F79-8F9F-DEF8E1F6C552}">
      <dgm:prSet/>
      <dgm:spPr/>
      <dgm:t>
        <a:bodyPr/>
        <a:lstStyle/>
        <a:p>
          <a:pPr rtl="0" latinLnBrk="1"/>
          <a:r>
            <a:rPr lang="ko-KR" altLang="en-US" b="1" dirty="0" smtClean="0"/>
            <a:t>평가 교과에 대한 평가도구</a:t>
          </a:r>
          <a:r>
            <a:rPr lang="en-US" altLang="ko-KR" b="1" dirty="0" smtClean="0"/>
            <a:t>(</a:t>
          </a:r>
          <a:r>
            <a:rPr lang="ko-KR" altLang="en-US" dirty="0" smtClean="0"/>
            <a:t>문제지</a:t>
          </a:r>
          <a:r>
            <a:rPr lang="en-US" altLang="ko-KR" dirty="0" smtClean="0"/>
            <a:t>, OMR </a:t>
          </a:r>
          <a:r>
            <a:rPr lang="ko-KR" altLang="en-US" dirty="0" smtClean="0"/>
            <a:t>답안지 등</a:t>
          </a:r>
          <a:r>
            <a:rPr lang="en-US" altLang="ko-KR" dirty="0" smtClean="0"/>
            <a:t>) </a:t>
          </a:r>
          <a:r>
            <a:rPr lang="ko-KR" altLang="en-US" b="1" dirty="0" smtClean="0"/>
            <a:t>개발</a:t>
          </a:r>
          <a:endParaRPr lang="ko-KR" b="0" dirty="0"/>
        </a:p>
      </dgm:t>
    </dgm:pt>
    <dgm:pt modelId="{058C3A5D-ABD1-4081-807B-94BAE3FE982B}" type="parTrans" cxnId="{6CE86C5F-D7D5-4486-A26E-7D1E3CB236FB}">
      <dgm:prSet/>
      <dgm:spPr/>
      <dgm:t>
        <a:bodyPr/>
        <a:lstStyle/>
        <a:p>
          <a:pPr latinLnBrk="1"/>
          <a:endParaRPr lang="ko-KR" altLang="en-US"/>
        </a:p>
      </dgm:t>
    </dgm:pt>
    <dgm:pt modelId="{A4C03641-3FD4-4A11-93F3-A69B4AD60D92}" type="sibTrans" cxnId="{6CE86C5F-D7D5-4486-A26E-7D1E3CB236FB}">
      <dgm:prSet/>
      <dgm:spPr/>
      <dgm:t>
        <a:bodyPr/>
        <a:lstStyle/>
        <a:p>
          <a:pPr latinLnBrk="1"/>
          <a:endParaRPr lang="ko-KR" altLang="en-US"/>
        </a:p>
      </dgm:t>
    </dgm:pt>
    <dgm:pt modelId="{95663D50-0240-4F68-B359-CFD6C7EEDE4F}">
      <dgm:prSet/>
      <dgm:spPr/>
      <dgm:t>
        <a:bodyPr/>
        <a:lstStyle/>
        <a:p>
          <a:pPr rtl="0" latinLnBrk="1"/>
          <a:r>
            <a:rPr lang="ko-KR" altLang="en-US" b="0" dirty="0" err="1" smtClean="0"/>
            <a:t>표집</a:t>
          </a:r>
          <a:r>
            <a:rPr lang="ko-KR" altLang="en-US" b="0" dirty="0" smtClean="0"/>
            <a:t> 학교</a:t>
          </a:r>
          <a:endParaRPr lang="ko-KR" b="0" dirty="0"/>
        </a:p>
      </dgm:t>
    </dgm:pt>
    <dgm:pt modelId="{7450E120-45FB-4458-BA02-9AA229032220}" type="parTrans" cxnId="{8D8F4D9B-EF31-4281-A89D-91F6E60573CF}">
      <dgm:prSet/>
      <dgm:spPr/>
      <dgm:t>
        <a:bodyPr/>
        <a:lstStyle/>
        <a:p>
          <a:pPr latinLnBrk="1"/>
          <a:endParaRPr lang="ko-KR" altLang="en-US"/>
        </a:p>
      </dgm:t>
    </dgm:pt>
    <dgm:pt modelId="{4BBAC3DD-AA06-4DDD-9519-3C40B99627BD}" type="sibTrans" cxnId="{8D8F4D9B-EF31-4281-A89D-91F6E60573CF}">
      <dgm:prSet/>
      <dgm:spPr/>
      <dgm:t>
        <a:bodyPr/>
        <a:lstStyle/>
        <a:p>
          <a:pPr latinLnBrk="1"/>
          <a:endParaRPr lang="ko-KR" altLang="en-US"/>
        </a:p>
      </dgm:t>
    </dgm:pt>
    <dgm:pt modelId="{298F5FDD-41C7-4EFE-A161-465EF73FCE0E}">
      <dgm:prSet/>
      <dgm:spPr/>
      <dgm:t>
        <a:bodyPr/>
        <a:lstStyle/>
        <a:p>
          <a:pPr rtl="0" latinLnBrk="1"/>
          <a:r>
            <a:rPr lang="en-US" b="1" dirty="0" err="1" smtClean="0"/>
            <a:t>학교</a:t>
          </a:r>
          <a:r>
            <a:rPr lang="en-US" b="1" dirty="0" smtClean="0"/>
            <a:t> </a:t>
          </a:r>
          <a:r>
            <a:rPr lang="en-US" b="1" dirty="0" err="1" smtClean="0"/>
            <a:t>평가</a:t>
          </a:r>
          <a:r>
            <a:rPr lang="en-US" b="1" dirty="0" smtClean="0"/>
            <a:t> </a:t>
          </a:r>
          <a:r>
            <a:rPr lang="en-US" b="1" dirty="0" err="1" smtClean="0"/>
            <a:t>시행</a:t>
          </a:r>
          <a:r>
            <a:rPr lang="en-US" b="1" dirty="0" smtClean="0"/>
            <a:t> </a:t>
          </a:r>
          <a:r>
            <a:rPr lang="en-US" b="1" dirty="0" err="1" smtClean="0"/>
            <a:t>계획</a:t>
          </a:r>
          <a:r>
            <a:rPr lang="en-US" b="1" dirty="0" smtClean="0"/>
            <a:t> </a:t>
          </a:r>
          <a:r>
            <a:rPr lang="en-US" b="1" dirty="0" err="1" smtClean="0"/>
            <a:t>수립</a:t>
          </a:r>
          <a:r>
            <a:rPr lang="en-US" b="1" dirty="0" smtClean="0"/>
            <a:t> 및 </a:t>
          </a:r>
          <a:r>
            <a:rPr lang="en-US" b="1" dirty="0" err="1" smtClean="0"/>
            <a:t>운영</a:t>
          </a:r>
          <a:r>
            <a:rPr lang="en-US" dirty="0" smtClean="0"/>
            <a:t>(</a:t>
          </a:r>
          <a:r>
            <a:rPr lang="en-US" dirty="0" err="1" smtClean="0"/>
            <a:t>학교</a:t>
          </a:r>
          <a:r>
            <a:rPr lang="en-US" dirty="0" smtClean="0"/>
            <a:t> 내 </a:t>
          </a:r>
          <a:r>
            <a:rPr lang="en-US" dirty="0" err="1" smtClean="0"/>
            <a:t>평가</a:t>
          </a:r>
          <a:r>
            <a:rPr lang="en-US" dirty="0" smtClean="0"/>
            <a:t> </a:t>
          </a:r>
          <a:r>
            <a:rPr lang="en-US" dirty="0" err="1" smtClean="0"/>
            <a:t>본부</a:t>
          </a:r>
          <a:r>
            <a:rPr lang="en-US" dirty="0" smtClean="0"/>
            <a:t> </a:t>
          </a:r>
          <a:r>
            <a:rPr lang="en-US" dirty="0" err="1" smtClean="0"/>
            <a:t>운영</a:t>
          </a:r>
          <a:r>
            <a:rPr lang="en-US" dirty="0" smtClean="0"/>
            <a:t>)</a:t>
          </a:r>
          <a:endParaRPr lang="ko-KR" b="0" dirty="0"/>
        </a:p>
      </dgm:t>
    </dgm:pt>
    <dgm:pt modelId="{581C6FC1-E475-4B11-96E1-E3804DC407BE}" type="parTrans" cxnId="{799D78C7-49B6-4CD2-A5A2-DDD45D4600DE}">
      <dgm:prSet/>
      <dgm:spPr/>
      <dgm:t>
        <a:bodyPr/>
        <a:lstStyle/>
        <a:p>
          <a:pPr latinLnBrk="1"/>
          <a:endParaRPr lang="ko-KR" altLang="en-US"/>
        </a:p>
      </dgm:t>
    </dgm:pt>
    <dgm:pt modelId="{6D60CFA1-4794-4D03-9B16-05F60B4BBC82}" type="sibTrans" cxnId="{799D78C7-49B6-4CD2-A5A2-DDD45D4600DE}">
      <dgm:prSet/>
      <dgm:spPr/>
      <dgm:t>
        <a:bodyPr/>
        <a:lstStyle/>
        <a:p>
          <a:pPr latinLnBrk="1"/>
          <a:endParaRPr lang="ko-KR" altLang="en-US"/>
        </a:p>
      </dgm:t>
    </dgm:pt>
    <dgm:pt modelId="{7720145E-E4EF-460D-B848-FD81A5968ED1}">
      <dgm:prSet/>
      <dgm:spPr/>
      <dgm:t>
        <a:bodyPr/>
        <a:lstStyle/>
        <a:p>
          <a:pPr latinLnBrk="1"/>
          <a:r>
            <a:rPr lang="ko-KR" altLang="en-US" b="1" dirty="0" err="1" smtClean="0"/>
            <a:t>표집학교</a:t>
          </a:r>
          <a:r>
            <a:rPr lang="ko-KR" altLang="en-US" b="1" dirty="0" smtClean="0"/>
            <a:t> 평가 시행 지원</a:t>
          </a:r>
          <a:endParaRPr lang="ko-KR" altLang="en-US" dirty="0"/>
        </a:p>
      </dgm:t>
    </dgm:pt>
    <dgm:pt modelId="{7C67010A-71D8-4C41-9CA2-37CE5203071B}" type="parTrans" cxnId="{63E389BD-B385-4847-9156-B80C95756E5C}">
      <dgm:prSet/>
      <dgm:spPr/>
      <dgm:t>
        <a:bodyPr/>
        <a:lstStyle/>
        <a:p>
          <a:pPr latinLnBrk="1"/>
          <a:endParaRPr lang="ko-KR" altLang="en-US"/>
        </a:p>
      </dgm:t>
    </dgm:pt>
    <dgm:pt modelId="{8D4AFEF8-F24D-4792-9C59-AE773CB84B0E}" type="sibTrans" cxnId="{63E389BD-B385-4847-9156-B80C95756E5C}">
      <dgm:prSet/>
      <dgm:spPr/>
      <dgm:t>
        <a:bodyPr/>
        <a:lstStyle/>
        <a:p>
          <a:pPr latinLnBrk="1"/>
          <a:endParaRPr lang="ko-KR" altLang="en-US"/>
        </a:p>
      </dgm:t>
    </dgm:pt>
    <dgm:pt modelId="{63CAC6BB-60CD-4298-A6E9-EBA3393BC3E0}">
      <dgm:prSet/>
      <dgm:spPr/>
      <dgm:t>
        <a:bodyPr/>
        <a:lstStyle/>
        <a:p>
          <a:pPr latinLnBrk="1"/>
          <a:r>
            <a:rPr lang="ko-KR" altLang="en-US" b="1" dirty="0" smtClean="0"/>
            <a:t>평가 시행 지원 본부 운영</a:t>
          </a:r>
          <a:endParaRPr lang="ko-KR" altLang="en-US" dirty="0"/>
        </a:p>
      </dgm:t>
    </dgm:pt>
    <dgm:pt modelId="{14E0F6A3-5167-4199-99D1-66173C6430D0}" type="parTrans" cxnId="{D4B5E157-EFA8-4621-8801-6505F29576F1}">
      <dgm:prSet/>
      <dgm:spPr/>
      <dgm:t>
        <a:bodyPr/>
        <a:lstStyle/>
        <a:p>
          <a:pPr latinLnBrk="1"/>
          <a:endParaRPr lang="ko-KR" altLang="en-US"/>
        </a:p>
      </dgm:t>
    </dgm:pt>
    <dgm:pt modelId="{00B9F604-D16D-4949-B325-E7FEDEF6E81E}" type="sibTrans" cxnId="{D4B5E157-EFA8-4621-8801-6505F29576F1}">
      <dgm:prSet/>
      <dgm:spPr/>
      <dgm:t>
        <a:bodyPr/>
        <a:lstStyle/>
        <a:p>
          <a:pPr latinLnBrk="1"/>
          <a:endParaRPr lang="ko-KR" altLang="en-US"/>
        </a:p>
      </dgm:t>
    </dgm:pt>
    <dgm:pt modelId="{81AAA6EE-1521-4E32-9662-310D27A72CF5}">
      <dgm:prSet/>
      <dgm:spPr/>
      <dgm:t>
        <a:bodyPr/>
        <a:lstStyle/>
        <a:p>
          <a:pPr latinLnBrk="1"/>
          <a:r>
            <a:rPr lang="ko-KR" altLang="en-US" b="1" dirty="0" smtClean="0"/>
            <a:t>평가 결과물 보안</a:t>
          </a:r>
          <a:r>
            <a:rPr lang="en-US" altLang="ko-KR" b="1" dirty="0" smtClean="0"/>
            <a:t>,</a:t>
          </a:r>
          <a:r>
            <a:rPr lang="ko-KR" altLang="en-US" b="1" dirty="0" smtClean="0"/>
            <a:t> 채점 신뢰성   확보</a:t>
          </a:r>
          <a:endParaRPr lang="ko-KR" altLang="en-US" dirty="0"/>
        </a:p>
      </dgm:t>
    </dgm:pt>
    <dgm:pt modelId="{7F94FA48-912A-49B7-9CA5-E4FB63FF61C8}" type="parTrans" cxnId="{313CB985-2D5A-4B49-99EC-D631BD0C4BA4}">
      <dgm:prSet/>
      <dgm:spPr/>
      <dgm:t>
        <a:bodyPr/>
        <a:lstStyle/>
        <a:p>
          <a:pPr latinLnBrk="1"/>
          <a:endParaRPr lang="ko-KR" altLang="en-US"/>
        </a:p>
      </dgm:t>
    </dgm:pt>
    <dgm:pt modelId="{0305E6E0-8862-49D7-8FAF-CBFA0EF45D1C}" type="sibTrans" cxnId="{313CB985-2D5A-4B49-99EC-D631BD0C4BA4}">
      <dgm:prSet/>
      <dgm:spPr/>
      <dgm:t>
        <a:bodyPr/>
        <a:lstStyle/>
        <a:p>
          <a:pPr latinLnBrk="1"/>
          <a:endParaRPr lang="ko-KR" altLang="en-US"/>
        </a:p>
      </dgm:t>
    </dgm:pt>
    <dgm:pt modelId="{4EC72C81-3F45-446D-809C-4F01431CA9BD}">
      <dgm:prSet/>
      <dgm:spPr/>
      <dgm:t>
        <a:bodyPr/>
        <a:lstStyle/>
        <a:p>
          <a:pPr latinLnBrk="1"/>
          <a:r>
            <a:rPr lang="ko-KR" altLang="en-US" b="1" dirty="0" smtClean="0"/>
            <a:t>채점 관리</a:t>
          </a:r>
          <a:r>
            <a:rPr lang="en-US" altLang="ko-KR" dirty="0" smtClean="0"/>
            <a:t>(</a:t>
          </a:r>
          <a:r>
            <a:rPr lang="ko-KR" altLang="en-US" dirty="0" smtClean="0"/>
            <a:t>시･</a:t>
          </a:r>
          <a:r>
            <a:rPr lang="ko-KR" altLang="en-US" dirty="0" err="1" smtClean="0"/>
            <a:t>도교육청</a:t>
          </a:r>
          <a:r>
            <a:rPr lang="ko-KR" altLang="en-US" dirty="0" smtClean="0"/>
            <a:t> 협조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5BC9EBA5-15F4-46CA-A8DA-4241A1AECBE7}" type="parTrans" cxnId="{29D0DE03-D483-4C2E-8107-B45F39C65DB3}">
      <dgm:prSet/>
      <dgm:spPr/>
      <dgm:t>
        <a:bodyPr/>
        <a:lstStyle/>
        <a:p>
          <a:pPr latinLnBrk="1"/>
          <a:endParaRPr lang="ko-KR" altLang="en-US"/>
        </a:p>
      </dgm:t>
    </dgm:pt>
    <dgm:pt modelId="{33AB76C9-2362-449F-B755-AEADA8E76801}" type="sibTrans" cxnId="{29D0DE03-D483-4C2E-8107-B45F39C65DB3}">
      <dgm:prSet/>
      <dgm:spPr/>
      <dgm:t>
        <a:bodyPr/>
        <a:lstStyle/>
        <a:p>
          <a:pPr latinLnBrk="1"/>
          <a:endParaRPr lang="ko-KR" altLang="en-US"/>
        </a:p>
      </dgm:t>
    </dgm:pt>
    <dgm:pt modelId="{CD694507-47A0-412E-9416-E20B557ABB79}">
      <dgm:prSet/>
      <dgm:spPr/>
      <dgm:t>
        <a:bodyPr/>
        <a:lstStyle/>
        <a:p>
          <a:pPr latinLnBrk="1"/>
          <a:r>
            <a:rPr lang="ko-KR" altLang="en-US" b="1" spc="-100" baseline="0" dirty="0" smtClean="0"/>
            <a:t>평가결과표 온라인 출력시스템 운영</a:t>
          </a:r>
          <a:endParaRPr lang="ko-KR" altLang="en-US" spc="-100" baseline="0" dirty="0"/>
        </a:p>
      </dgm:t>
    </dgm:pt>
    <dgm:pt modelId="{8E8F70BF-E5C8-4369-BF75-4A80ED33E431}" type="parTrans" cxnId="{4FBBDB6F-9743-4FDC-99CF-50543429AB23}">
      <dgm:prSet/>
      <dgm:spPr/>
      <dgm:t>
        <a:bodyPr/>
        <a:lstStyle/>
        <a:p>
          <a:pPr latinLnBrk="1"/>
          <a:endParaRPr lang="ko-KR" altLang="en-US"/>
        </a:p>
      </dgm:t>
    </dgm:pt>
    <dgm:pt modelId="{70846583-0E63-41AD-8F13-EBF3BB72F113}" type="sibTrans" cxnId="{4FBBDB6F-9743-4FDC-99CF-50543429AB23}">
      <dgm:prSet/>
      <dgm:spPr/>
      <dgm:t>
        <a:bodyPr/>
        <a:lstStyle/>
        <a:p>
          <a:pPr latinLnBrk="1"/>
          <a:endParaRPr lang="ko-KR" altLang="en-US"/>
        </a:p>
      </dgm:t>
    </dgm:pt>
    <dgm:pt modelId="{2E23850E-B63C-4125-A882-5F5248D5E9D0}">
      <dgm:prSet/>
      <dgm:spPr/>
      <dgm:t>
        <a:bodyPr/>
        <a:lstStyle/>
        <a:p>
          <a:pPr latinLnBrk="1"/>
          <a:r>
            <a:rPr lang="ko-KR" altLang="en-US" b="1" dirty="0" smtClean="0"/>
            <a:t>평가 결과 분석</a:t>
          </a:r>
          <a:r>
            <a:rPr lang="en-US" altLang="ko-KR" b="1" dirty="0" smtClean="0"/>
            <a:t>․</a:t>
          </a:r>
          <a:r>
            <a:rPr lang="ko-KR" altLang="en-US" b="1" dirty="0" smtClean="0"/>
            <a:t>보고</a:t>
          </a:r>
          <a:endParaRPr lang="ko-KR" altLang="en-US" dirty="0"/>
        </a:p>
      </dgm:t>
    </dgm:pt>
    <dgm:pt modelId="{83BFA3A5-9226-417C-B40A-A97AB0A524BB}" type="parTrans" cxnId="{93F117AD-F4CF-4F57-9D01-E9AB8A369F81}">
      <dgm:prSet/>
      <dgm:spPr/>
      <dgm:t>
        <a:bodyPr/>
        <a:lstStyle/>
        <a:p>
          <a:pPr latinLnBrk="1"/>
          <a:endParaRPr lang="ko-KR" altLang="en-US"/>
        </a:p>
      </dgm:t>
    </dgm:pt>
    <dgm:pt modelId="{C8940370-E7F5-4BE9-A3FE-20BA9C3BF200}" type="sibTrans" cxnId="{93F117AD-F4CF-4F57-9D01-E9AB8A369F81}">
      <dgm:prSet/>
      <dgm:spPr/>
      <dgm:t>
        <a:bodyPr/>
        <a:lstStyle/>
        <a:p>
          <a:pPr latinLnBrk="1"/>
          <a:endParaRPr lang="ko-KR" altLang="en-US"/>
        </a:p>
      </dgm:t>
    </dgm:pt>
    <dgm:pt modelId="{C45DC2EF-BD33-43B3-BCFA-A31F17FB0D65}">
      <dgm:prSet/>
      <dgm:spPr/>
      <dgm:t>
        <a:bodyPr/>
        <a:lstStyle/>
        <a:p>
          <a:pPr latinLnBrk="1"/>
          <a:r>
            <a:rPr lang="ko-KR" altLang="en-US" b="1" dirty="0" smtClean="0"/>
            <a:t>평가도구</a:t>
          </a:r>
          <a:r>
            <a:rPr lang="en-US" altLang="ko-KR" b="1" dirty="0" smtClean="0"/>
            <a:t>(</a:t>
          </a:r>
          <a:r>
            <a:rPr lang="ko-KR" altLang="en-US" b="1" dirty="0" smtClean="0"/>
            <a:t>문제지</a:t>
          </a:r>
          <a:r>
            <a:rPr lang="en-US" altLang="ko-KR" b="1" dirty="0" smtClean="0"/>
            <a:t>, </a:t>
          </a:r>
          <a:r>
            <a:rPr lang="ko-KR" altLang="en-US" b="1" dirty="0" smtClean="0"/>
            <a:t>답안지 등</a:t>
          </a:r>
          <a:r>
            <a:rPr lang="en-US" altLang="ko-KR" b="1" dirty="0" smtClean="0"/>
            <a:t>)</a:t>
          </a:r>
          <a:r>
            <a:rPr lang="ko-KR" altLang="en-US" b="1" dirty="0" smtClean="0"/>
            <a:t> 보안 </a:t>
          </a:r>
          <a:r>
            <a:rPr lang="ko-KR" altLang="en-US" b="1" dirty="0" smtClean="0"/>
            <a:t>관리</a:t>
          </a:r>
          <a:r>
            <a:rPr lang="en-US" altLang="ko-KR" b="1" dirty="0" smtClean="0"/>
            <a:t>(</a:t>
          </a:r>
          <a:r>
            <a:rPr lang="ko-KR" altLang="en-US" b="1" dirty="0" smtClean="0"/>
            <a:t>학교장 책임</a:t>
          </a:r>
          <a:r>
            <a:rPr lang="en-US" altLang="ko-KR" b="1" dirty="0" smtClean="0"/>
            <a:t>)</a:t>
          </a:r>
          <a:endParaRPr lang="ko-KR" altLang="en-US" b="1" dirty="0"/>
        </a:p>
      </dgm:t>
    </dgm:pt>
    <dgm:pt modelId="{61FC9AB9-3EC8-4244-9068-7EC8095B6E79}" type="parTrans" cxnId="{CB00B3A0-8D22-49C6-8570-76C8DAEC0822}">
      <dgm:prSet/>
      <dgm:spPr/>
      <dgm:t>
        <a:bodyPr/>
        <a:lstStyle/>
        <a:p>
          <a:pPr latinLnBrk="1"/>
          <a:endParaRPr lang="ko-KR" altLang="en-US"/>
        </a:p>
      </dgm:t>
    </dgm:pt>
    <dgm:pt modelId="{3E8250D3-A1AE-49C8-9E5D-1B7371EF5CB4}" type="sibTrans" cxnId="{CB00B3A0-8D22-49C6-8570-76C8DAEC0822}">
      <dgm:prSet/>
      <dgm:spPr/>
      <dgm:t>
        <a:bodyPr/>
        <a:lstStyle/>
        <a:p>
          <a:pPr latinLnBrk="1"/>
          <a:endParaRPr lang="ko-KR" altLang="en-US"/>
        </a:p>
      </dgm:t>
    </dgm:pt>
    <dgm:pt modelId="{BC1522B4-B9E4-4DBF-98E4-72F4572A0162}">
      <dgm:prSet/>
      <dgm:spPr/>
      <dgm:t>
        <a:bodyPr/>
        <a:lstStyle/>
        <a:p>
          <a:pPr latinLnBrk="1"/>
          <a:r>
            <a:rPr lang="ko-KR" altLang="en-US" dirty="0" smtClean="0"/>
            <a:t>시행 준비 상황을 사전 점검</a:t>
          </a:r>
          <a:r>
            <a:rPr lang="en-US" altLang="ko-KR" dirty="0" smtClean="0"/>
            <a:t>(</a:t>
          </a:r>
          <a:r>
            <a:rPr lang="ko-KR" altLang="en-US" dirty="0" smtClean="0"/>
            <a:t>감독교사 배정</a:t>
          </a:r>
          <a:r>
            <a:rPr lang="en-US" altLang="ko-KR" dirty="0" smtClean="0"/>
            <a:t>, </a:t>
          </a:r>
          <a:r>
            <a:rPr lang="ko-KR" altLang="en-US" dirty="0" smtClean="0"/>
            <a:t>필요 도구 비치 등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9FB1A1C7-101B-45E3-B5E9-8B7CC8495A11}" type="parTrans" cxnId="{617FD722-2B85-42D1-A890-15DEB8E43F12}">
      <dgm:prSet/>
      <dgm:spPr/>
      <dgm:t>
        <a:bodyPr/>
        <a:lstStyle/>
        <a:p>
          <a:pPr latinLnBrk="1"/>
          <a:endParaRPr lang="ko-KR" altLang="en-US"/>
        </a:p>
      </dgm:t>
    </dgm:pt>
    <dgm:pt modelId="{7F52A55D-F55A-490E-8B4A-FF73A9FA07F3}" type="sibTrans" cxnId="{617FD722-2B85-42D1-A890-15DEB8E43F12}">
      <dgm:prSet/>
      <dgm:spPr/>
      <dgm:t>
        <a:bodyPr/>
        <a:lstStyle/>
        <a:p>
          <a:pPr latinLnBrk="1"/>
          <a:endParaRPr lang="ko-KR" altLang="en-US"/>
        </a:p>
      </dgm:t>
    </dgm:pt>
    <dgm:pt modelId="{2EFB05BD-E40F-4D9D-9178-6D0E94CEA972}">
      <dgm:prSet/>
      <dgm:spPr/>
      <dgm:t>
        <a:bodyPr/>
        <a:lstStyle/>
        <a:p>
          <a:pPr latinLnBrk="1"/>
          <a:r>
            <a:rPr lang="ko-KR" altLang="en-US" dirty="0" err="1" smtClean="0"/>
            <a:t>표집학교</a:t>
          </a:r>
          <a:r>
            <a:rPr lang="ko-KR" altLang="en-US" dirty="0" smtClean="0"/>
            <a:t> 시행 매뉴얼 준수 시행</a:t>
          </a:r>
          <a:endParaRPr lang="ko-KR" altLang="en-US" dirty="0"/>
        </a:p>
      </dgm:t>
    </dgm:pt>
    <dgm:pt modelId="{E03A423F-0901-4CA2-9521-27AAD07FF623}" type="parTrans" cxnId="{E08E095C-CFFD-4EDB-925E-AECAD83181E1}">
      <dgm:prSet/>
      <dgm:spPr/>
      <dgm:t>
        <a:bodyPr/>
        <a:lstStyle/>
        <a:p>
          <a:pPr latinLnBrk="1"/>
          <a:endParaRPr lang="ko-KR" altLang="en-US"/>
        </a:p>
      </dgm:t>
    </dgm:pt>
    <dgm:pt modelId="{8091B6C7-AA75-4271-A74C-F8B94EB9733B}" type="sibTrans" cxnId="{E08E095C-CFFD-4EDB-925E-AECAD83181E1}">
      <dgm:prSet/>
      <dgm:spPr/>
      <dgm:t>
        <a:bodyPr/>
        <a:lstStyle/>
        <a:p>
          <a:pPr latinLnBrk="1"/>
          <a:endParaRPr lang="ko-KR" altLang="en-US"/>
        </a:p>
      </dgm:t>
    </dgm:pt>
    <dgm:pt modelId="{50235AAD-73E8-45F5-9B5F-89594ABDAB06}">
      <dgm:prSet/>
      <dgm:spPr/>
      <dgm:t>
        <a:bodyPr/>
        <a:lstStyle/>
        <a:p>
          <a:pPr latinLnBrk="1"/>
          <a:r>
            <a:rPr lang="ko-KR" altLang="en-US" dirty="0" smtClean="0"/>
            <a:t>시행 완료 후 평가 결과물 회송   절차 확인</a:t>
          </a:r>
          <a:endParaRPr lang="ko-KR" altLang="en-US" dirty="0"/>
        </a:p>
      </dgm:t>
    </dgm:pt>
    <dgm:pt modelId="{3049A784-01EE-4966-90E2-20FB4A98C7AF}" type="parTrans" cxnId="{FFD32701-5DF7-4EB4-87A2-FDF33E949BF2}">
      <dgm:prSet/>
      <dgm:spPr/>
      <dgm:t>
        <a:bodyPr/>
        <a:lstStyle/>
        <a:p>
          <a:pPr latinLnBrk="1"/>
          <a:endParaRPr lang="ko-KR" altLang="en-US"/>
        </a:p>
      </dgm:t>
    </dgm:pt>
    <dgm:pt modelId="{71D93E2F-94B0-4B7F-BFE0-B0F849A45ADD}" type="sibTrans" cxnId="{FFD32701-5DF7-4EB4-87A2-FDF33E949BF2}">
      <dgm:prSet/>
      <dgm:spPr/>
      <dgm:t>
        <a:bodyPr/>
        <a:lstStyle/>
        <a:p>
          <a:pPr latinLnBrk="1"/>
          <a:endParaRPr lang="ko-KR" altLang="en-US"/>
        </a:p>
      </dgm:t>
    </dgm:pt>
    <dgm:pt modelId="{BE708D93-2532-488D-A209-2ED405CA0014}">
      <dgm:prSet/>
      <dgm:spPr/>
      <dgm:t>
        <a:bodyPr/>
        <a:lstStyle/>
        <a:p>
          <a:pPr latinLnBrk="1"/>
          <a:r>
            <a:rPr lang="ko-KR" altLang="en-US" dirty="0" smtClean="0"/>
            <a:t>평가 결과 출력 및 배부</a:t>
          </a:r>
          <a:endParaRPr lang="ko-KR" altLang="en-US" dirty="0"/>
        </a:p>
      </dgm:t>
    </dgm:pt>
    <dgm:pt modelId="{61E33A2A-965D-43D9-B162-3CFFAF0CF9B5}" type="parTrans" cxnId="{72472B8B-EDC6-4EAB-9A70-590EBB7BEE7D}">
      <dgm:prSet/>
      <dgm:spPr/>
      <dgm:t>
        <a:bodyPr/>
        <a:lstStyle/>
        <a:p>
          <a:pPr latinLnBrk="1"/>
          <a:endParaRPr lang="ko-KR" altLang="en-US"/>
        </a:p>
      </dgm:t>
    </dgm:pt>
    <dgm:pt modelId="{4EEA08F8-C246-453C-8F35-A79D41E750B5}" type="sibTrans" cxnId="{72472B8B-EDC6-4EAB-9A70-590EBB7BEE7D}">
      <dgm:prSet/>
      <dgm:spPr/>
      <dgm:t>
        <a:bodyPr/>
        <a:lstStyle/>
        <a:p>
          <a:pPr latinLnBrk="1"/>
          <a:endParaRPr lang="ko-KR" altLang="en-US"/>
        </a:p>
      </dgm:t>
    </dgm:pt>
    <dgm:pt modelId="{5737D300-BAC2-4B14-8A1B-55AD3B204D54}" type="pres">
      <dgm:prSet presAssocID="{4ED53CED-8D57-4737-A0D6-ABB8F9A1CB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19B803-F66F-4B06-A84C-2F0C0CBF737C}" type="pres">
      <dgm:prSet presAssocID="{51D6F9CE-6F71-4A67-BFD1-B22F3961FD03}" presName="composite" presStyleCnt="0"/>
      <dgm:spPr/>
    </dgm:pt>
    <dgm:pt modelId="{A2643C71-29ED-4FB8-841D-64C4FE91F293}" type="pres">
      <dgm:prSet presAssocID="{51D6F9CE-6F71-4A67-BFD1-B22F3961FD0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106DF5-8490-458A-8D0B-F9896DBA3594}" type="pres">
      <dgm:prSet presAssocID="{51D6F9CE-6F71-4A67-BFD1-B22F3961FD03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E2D63D-6EA0-4E65-9894-C3EC4394307D}" type="pres">
      <dgm:prSet presAssocID="{05AA5297-6CC4-4C34-8BFD-93E4A4523A4D}" presName="space" presStyleCnt="0"/>
      <dgm:spPr/>
    </dgm:pt>
    <dgm:pt modelId="{75E5CC9C-C279-4E12-BC1D-2A26F8ED2CF2}" type="pres">
      <dgm:prSet presAssocID="{95663D50-0240-4F68-B359-CFD6C7EEDE4F}" presName="composite" presStyleCnt="0"/>
      <dgm:spPr/>
    </dgm:pt>
    <dgm:pt modelId="{092382D4-93E0-4DD5-A070-1B90CA16EA5A}" type="pres">
      <dgm:prSet presAssocID="{95663D50-0240-4F68-B359-CFD6C7EEDE4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A0EEE6-56F3-4DAD-BA68-6A001A0AE0BD}" type="pres">
      <dgm:prSet presAssocID="{95663D50-0240-4F68-B359-CFD6C7EEDE4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3F117AD-F4CF-4F57-9D01-E9AB8A369F81}" srcId="{51D6F9CE-6F71-4A67-BFD1-B22F3961FD03}" destId="{2E23850E-B63C-4125-A882-5F5248D5E9D0}" srcOrd="6" destOrd="0" parTransId="{83BFA3A5-9226-417C-B40A-A97AB0A524BB}" sibTransId="{C8940370-E7F5-4BE9-A3FE-20BA9C3BF200}"/>
    <dgm:cxn modelId="{A47B0520-B499-40EE-B204-F9CBC9C2C4F3}" type="presOf" srcId="{C45DC2EF-BD33-43B3-BCFA-A31F17FB0D65}" destId="{33A0EEE6-56F3-4DAD-BA68-6A001A0AE0BD}" srcOrd="0" destOrd="1" presId="urn:microsoft.com/office/officeart/2005/8/layout/hList1"/>
    <dgm:cxn modelId="{4FBBDB6F-9743-4FDC-99CF-50543429AB23}" srcId="{51D6F9CE-6F71-4A67-BFD1-B22F3961FD03}" destId="{CD694507-47A0-412E-9416-E20B557ABB79}" srcOrd="5" destOrd="0" parTransId="{8E8F70BF-E5C8-4369-BF75-4A80ED33E431}" sibTransId="{70846583-0E63-41AD-8F13-EBF3BB72F113}"/>
    <dgm:cxn modelId="{48B7B77A-B504-40C0-8AF8-D35D0FF0D76C}" srcId="{4ED53CED-8D57-4737-A0D6-ABB8F9A1CB4A}" destId="{51D6F9CE-6F71-4A67-BFD1-B22F3961FD03}" srcOrd="0" destOrd="0" parTransId="{2B464A03-6481-4DF9-84E6-A2D28964866E}" sibTransId="{05AA5297-6CC4-4C34-8BFD-93E4A4523A4D}"/>
    <dgm:cxn modelId="{11622D8E-7C29-4A0E-BCF6-53A36ED87520}" type="presOf" srcId="{BC1522B4-B9E4-4DBF-98E4-72F4572A0162}" destId="{33A0EEE6-56F3-4DAD-BA68-6A001A0AE0BD}" srcOrd="0" destOrd="2" presId="urn:microsoft.com/office/officeart/2005/8/layout/hList1"/>
    <dgm:cxn modelId="{791DBFBC-B73D-4D8C-82A3-EAD4AAE69FB0}" type="presOf" srcId="{2EFB05BD-E40F-4D9D-9178-6D0E94CEA972}" destId="{33A0EEE6-56F3-4DAD-BA68-6A001A0AE0BD}" srcOrd="0" destOrd="3" presId="urn:microsoft.com/office/officeart/2005/8/layout/hList1"/>
    <dgm:cxn modelId="{11915CB5-989A-449A-AE62-8018C0D8F6E8}" type="presOf" srcId="{4ED53CED-8D57-4737-A0D6-ABB8F9A1CB4A}" destId="{5737D300-BAC2-4B14-8A1B-55AD3B204D54}" srcOrd="0" destOrd="0" presId="urn:microsoft.com/office/officeart/2005/8/layout/hList1"/>
    <dgm:cxn modelId="{4DF2FFE8-FC8E-4800-ADF4-DCA176D0265E}" type="presOf" srcId="{95663D50-0240-4F68-B359-CFD6C7EEDE4F}" destId="{092382D4-93E0-4DD5-A070-1B90CA16EA5A}" srcOrd="0" destOrd="0" presId="urn:microsoft.com/office/officeart/2005/8/layout/hList1"/>
    <dgm:cxn modelId="{E08E095C-CFFD-4EDB-925E-AECAD83181E1}" srcId="{95663D50-0240-4F68-B359-CFD6C7EEDE4F}" destId="{2EFB05BD-E40F-4D9D-9178-6D0E94CEA972}" srcOrd="3" destOrd="0" parTransId="{E03A423F-0901-4CA2-9521-27AAD07FF623}" sibTransId="{8091B6C7-AA75-4271-A74C-F8B94EB9733B}"/>
    <dgm:cxn modelId="{D4B5E157-EFA8-4621-8801-6505F29576F1}" srcId="{51D6F9CE-6F71-4A67-BFD1-B22F3961FD03}" destId="{63CAC6BB-60CD-4298-A6E9-EBA3393BC3E0}" srcOrd="2" destOrd="0" parTransId="{14E0F6A3-5167-4199-99D1-66173C6430D0}" sibTransId="{00B9F604-D16D-4949-B325-E7FEDEF6E81E}"/>
    <dgm:cxn modelId="{01D23C00-2216-48E0-AF12-E60285B7F4CC}" type="presOf" srcId="{51D6F9CE-6F71-4A67-BFD1-B22F3961FD03}" destId="{A2643C71-29ED-4FB8-841D-64C4FE91F293}" srcOrd="0" destOrd="0" presId="urn:microsoft.com/office/officeart/2005/8/layout/hList1"/>
    <dgm:cxn modelId="{E6E0EAF8-6CA7-4E2E-8E7C-C5D8E7DEDCC4}" type="presOf" srcId="{81AAA6EE-1521-4E32-9662-310D27A72CF5}" destId="{F6106DF5-8490-458A-8D0B-F9896DBA3594}" srcOrd="0" destOrd="3" presId="urn:microsoft.com/office/officeart/2005/8/layout/hList1"/>
    <dgm:cxn modelId="{CD78B22F-FA9C-492D-B959-E6DFB893B16C}" type="presOf" srcId="{CD694507-47A0-412E-9416-E20B557ABB79}" destId="{F6106DF5-8490-458A-8D0B-F9896DBA3594}" srcOrd="0" destOrd="5" presId="urn:microsoft.com/office/officeart/2005/8/layout/hList1"/>
    <dgm:cxn modelId="{799D78C7-49B6-4CD2-A5A2-DDD45D4600DE}" srcId="{95663D50-0240-4F68-B359-CFD6C7EEDE4F}" destId="{298F5FDD-41C7-4EFE-A161-465EF73FCE0E}" srcOrd="0" destOrd="0" parTransId="{581C6FC1-E475-4B11-96E1-E3804DC407BE}" sibTransId="{6D60CFA1-4794-4D03-9B16-05F60B4BBC82}"/>
    <dgm:cxn modelId="{117B347A-D113-47BC-81F9-5AA5443529FB}" type="presOf" srcId="{7720145E-E4EF-460D-B848-FD81A5968ED1}" destId="{F6106DF5-8490-458A-8D0B-F9896DBA3594}" srcOrd="0" destOrd="1" presId="urn:microsoft.com/office/officeart/2005/8/layout/hList1"/>
    <dgm:cxn modelId="{63E389BD-B385-4847-9156-B80C95756E5C}" srcId="{51D6F9CE-6F71-4A67-BFD1-B22F3961FD03}" destId="{7720145E-E4EF-460D-B848-FD81A5968ED1}" srcOrd="1" destOrd="0" parTransId="{7C67010A-71D8-4C41-9CA2-37CE5203071B}" sibTransId="{8D4AFEF8-F24D-4792-9C59-AE773CB84B0E}"/>
    <dgm:cxn modelId="{8D8F4D9B-EF31-4281-A89D-91F6E60573CF}" srcId="{4ED53CED-8D57-4737-A0D6-ABB8F9A1CB4A}" destId="{95663D50-0240-4F68-B359-CFD6C7EEDE4F}" srcOrd="1" destOrd="0" parTransId="{7450E120-45FB-4458-BA02-9AA229032220}" sibTransId="{4BBAC3DD-AA06-4DDD-9519-3C40B99627BD}"/>
    <dgm:cxn modelId="{72472B8B-EDC6-4EAB-9A70-590EBB7BEE7D}" srcId="{95663D50-0240-4F68-B359-CFD6C7EEDE4F}" destId="{BE708D93-2532-488D-A209-2ED405CA0014}" srcOrd="5" destOrd="0" parTransId="{61E33A2A-965D-43D9-B162-3CFFAF0CF9B5}" sibTransId="{4EEA08F8-C246-453C-8F35-A79D41E750B5}"/>
    <dgm:cxn modelId="{29D0DE03-D483-4C2E-8107-B45F39C65DB3}" srcId="{51D6F9CE-6F71-4A67-BFD1-B22F3961FD03}" destId="{4EC72C81-3F45-446D-809C-4F01431CA9BD}" srcOrd="4" destOrd="0" parTransId="{5BC9EBA5-15F4-46CA-A8DA-4241A1AECBE7}" sibTransId="{33AB76C9-2362-449F-B755-AEADA8E76801}"/>
    <dgm:cxn modelId="{4BE3AD3C-0739-465A-ABE4-59FBEBF3DA2A}" type="presOf" srcId="{2E23850E-B63C-4125-A882-5F5248D5E9D0}" destId="{F6106DF5-8490-458A-8D0B-F9896DBA3594}" srcOrd="0" destOrd="6" presId="urn:microsoft.com/office/officeart/2005/8/layout/hList1"/>
    <dgm:cxn modelId="{D9C79465-4ECB-4A1A-9EBF-9319657859BA}" type="presOf" srcId="{63CAC6BB-60CD-4298-A6E9-EBA3393BC3E0}" destId="{F6106DF5-8490-458A-8D0B-F9896DBA3594}" srcOrd="0" destOrd="2" presId="urn:microsoft.com/office/officeart/2005/8/layout/hList1"/>
    <dgm:cxn modelId="{7598BC61-F68D-4D84-B342-70B7862D036E}" type="presOf" srcId="{4EC72C81-3F45-446D-809C-4F01431CA9BD}" destId="{F6106DF5-8490-458A-8D0B-F9896DBA3594}" srcOrd="0" destOrd="4" presId="urn:microsoft.com/office/officeart/2005/8/layout/hList1"/>
    <dgm:cxn modelId="{6CE86C5F-D7D5-4486-A26E-7D1E3CB236FB}" srcId="{51D6F9CE-6F71-4A67-BFD1-B22F3961FD03}" destId="{518D17E6-5271-4F79-8F9F-DEF8E1F6C552}" srcOrd="0" destOrd="0" parTransId="{058C3A5D-ABD1-4081-807B-94BAE3FE982B}" sibTransId="{A4C03641-3FD4-4A11-93F3-A69B4AD60D92}"/>
    <dgm:cxn modelId="{FFD32701-5DF7-4EB4-87A2-FDF33E949BF2}" srcId="{95663D50-0240-4F68-B359-CFD6C7EEDE4F}" destId="{50235AAD-73E8-45F5-9B5F-89594ABDAB06}" srcOrd="4" destOrd="0" parTransId="{3049A784-01EE-4966-90E2-20FB4A98C7AF}" sibTransId="{71D93E2F-94B0-4B7F-BFE0-B0F849A45ADD}"/>
    <dgm:cxn modelId="{1157FF6E-ED98-43B6-966A-65D33FC022B9}" type="presOf" srcId="{50235AAD-73E8-45F5-9B5F-89594ABDAB06}" destId="{33A0EEE6-56F3-4DAD-BA68-6A001A0AE0BD}" srcOrd="0" destOrd="4" presId="urn:microsoft.com/office/officeart/2005/8/layout/hList1"/>
    <dgm:cxn modelId="{0D09F9A4-CC49-4915-8D89-DBF35942FC35}" type="presOf" srcId="{BE708D93-2532-488D-A209-2ED405CA0014}" destId="{33A0EEE6-56F3-4DAD-BA68-6A001A0AE0BD}" srcOrd="0" destOrd="5" presId="urn:microsoft.com/office/officeart/2005/8/layout/hList1"/>
    <dgm:cxn modelId="{B0BA9719-8944-4726-B36C-B6FFE2AE3D2D}" type="presOf" srcId="{298F5FDD-41C7-4EFE-A161-465EF73FCE0E}" destId="{33A0EEE6-56F3-4DAD-BA68-6A001A0AE0BD}" srcOrd="0" destOrd="0" presId="urn:microsoft.com/office/officeart/2005/8/layout/hList1"/>
    <dgm:cxn modelId="{CB00B3A0-8D22-49C6-8570-76C8DAEC0822}" srcId="{95663D50-0240-4F68-B359-CFD6C7EEDE4F}" destId="{C45DC2EF-BD33-43B3-BCFA-A31F17FB0D65}" srcOrd="1" destOrd="0" parTransId="{61FC9AB9-3EC8-4244-9068-7EC8095B6E79}" sibTransId="{3E8250D3-A1AE-49C8-9E5D-1B7371EF5CB4}"/>
    <dgm:cxn modelId="{313CB985-2D5A-4B49-99EC-D631BD0C4BA4}" srcId="{51D6F9CE-6F71-4A67-BFD1-B22F3961FD03}" destId="{81AAA6EE-1521-4E32-9662-310D27A72CF5}" srcOrd="3" destOrd="0" parTransId="{7F94FA48-912A-49B7-9CA5-E4FB63FF61C8}" sibTransId="{0305E6E0-8862-49D7-8FAF-CBFA0EF45D1C}"/>
    <dgm:cxn modelId="{617FD722-2B85-42D1-A890-15DEB8E43F12}" srcId="{95663D50-0240-4F68-B359-CFD6C7EEDE4F}" destId="{BC1522B4-B9E4-4DBF-98E4-72F4572A0162}" srcOrd="2" destOrd="0" parTransId="{9FB1A1C7-101B-45E3-B5E9-8B7CC8495A11}" sibTransId="{7F52A55D-F55A-490E-8B4A-FF73A9FA07F3}"/>
    <dgm:cxn modelId="{992E81E6-A66A-4DA2-832F-F536FFD08939}" type="presOf" srcId="{518D17E6-5271-4F79-8F9F-DEF8E1F6C552}" destId="{F6106DF5-8490-458A-8D0B-F9896DBA3594}" srcOrd="0" destOrd="0" presId="urn:microsoft.com/office/officeart/2005/8/layout/hList1"/>
    <dgm:cxn modelId="{7CF14486-067A-445A-9B8C-F24DF3E98915}" type="presParOf" srcId="{5737D300-BAC2-4B14-8A1B-55AD3B204D54}" destId="{0019B803-F66F-4B06-A84C-2F0C0CBF737C}" srcOrd="0" destOrd="0" presId="urn:microsoft.com/office/officeart/2005/8/layout/hList1"/>
    <dgm:cxn modelId="{536049CD-1318-431C-9671-5DC14B941555}" type="presParOf" srcId="{0019B803-F66F-4B06-A84C-2F0C0CBF737C}" destId="{A2643C71-29ED-4FB8-841D-64C4FE91F293}" srcOrd="0" destOrd="0" presId="urn:microsoft.com/office/officeart/2005/8/layout/hList1"/>
    <dgm:cxn modelId="{695D5C0C-C08C-42AE-8334-CB9101BF6499}" type="presParOf" srcId="{0019B803-F66F-4B06-A84C-2F0C0CBF737C}" destId="{F6106DF5-8490-458A-8D0B-F9896DBA3594}" srcOrd="1" destOrd="0" presId="urn:microsoft.com/office/officeart/2005/8/layout/hList1"/>
    <dgm:cxn modelId="{57EA8B23-F91E-49CD-8022-72F307FE319F}" type="presParOf" srcId="{5737D300-BAC2-4B14-8A1B-55AD3B204D54}" destId="{99E2D63D-6EA0-4E65-9894-C3EC4394307D}" srcOrd="1" destOrd="0" presId="urn:microsoft.com/office/officeart/2005/8/layout/hList1"/>
    <dgm:cxn modelId="{B970D859-A27B-45DC-BABE-BFC88EC121CD}" type="presParOf" srcId="{5737D300-BAC2-4B14-8A1B-55AD3B204D54}" destId="{75E5CC9C-C279-4E12-BC1D-2A26F8ED2CF2}" srcOrd="2" destOrd="0" presId="urn:microsoft.com/office/officeart/2005/8/layout/hList1"/>
    <dgm:cxn modelId="{C62AFE7F-6A96-4D64-87C6-F0DB417454D0}" type="presParOf" srcId="{75E5CC9C-C279-4E12-BC1D-2A26F8ED2CF2}" destId="{092382D4-93E0-4DD5-A070-1B90CA16EA5A}" srcOrd="0" destOrd="0" presId="urn:microsoft.com/office/officeart/2005/8/layout/hList1"/>
    <dgm:cxn modelId="{FA36E09D-F763-44EC-87E7-2EB0CAAB5DAC}" type="presParOf" srcId="{75E5CC9C-C279-4E12-BC1D-2A26F8ED2CF2}" destId="{33A0EEE6-56F3-4DAD-BA68-6A001A0AE0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B88A13-93C3-4E59-83B6-56B0D616E3B5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F6281EA-4636-4B64-82E3-8C5E83B5567E}">
      <dgm:prSet phldrT="[텍스트]"/>
      <dgm:spPr/>
      <dgm:t>
        <a:bodyPr/>
        <a:lstStyle/>
        <a:p>
          <a:pPr latinLnBrk="1"/>
          <a:r>
            <a:rPr lang="en-US" altLang="ko-KR" dirty="0" smtClean="0"/>
            <a:t>2015 </a:t>
          </a:r>
          <a:r>
            <a:rPr lang="ko-KR" altLang="en-US" dirty="0" smtClean="0"/>
            <a:t>개정</a:t>
          </a:r>
          <a:endParaRPr lang="en-US" altLang="ko-KR" dirty="0" smtClean="0"/>
        </a:p>
        <a:p>
          <a:pPr latinLnBrk="1"/>
          <a:r>
            <a:rPr lang="ko-KR" altLang="en-US" dirty="0" smtClean="0"/>
            <a:t>교육과정의 적용</a:t>
          </a:r>
          <a:r>
            <a:rPr lang="en-US" altLang="ko-KR" dirty="0" smtClean="0"/>
            <a:t>(</a:t>
          </a:r>
          <a:r>
            <a:rPr lang="ko-KR" altLang="en-US" dirty="0" smtClean="0"/>
            <a:t>고등학교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D9E267ED-0A0C-4EE1-B8D6-89B897F43D81}" type="parTrans" cxnId="{1DBDBE56-A380-402D-860F-0E4580DC6FE3}">
      <dgm:prSet/>
      <dgm:spPr/>
      <dgm:t>
        <a:bodyPr/>
        <a:lstStyle/>
        <a:p>
          <a:pPr latinLnBrk="1"/>
          <a:endParaRPr lang="ko-KR" altLang="en-US"/>
        </a:p>
      </dgm:t>
    </dgm:pt>
    <dgm:pt modelId="{C47025E2-CD1C-443F-B66E-7B30686E123D}" type="sibTrans" cxnId="{1DBDBE56-A380-402D-860F-0E4580DC6FE3}">
      <dgm:prSet/>
      <dgm:spPr/>
      <dgm:t>
        <a:bodyPr/>
        <a:lstStyle/>
        <a:p>
          <a:pPr latinLnBrk="1"/>
          <a:endParaRPr lang="ko-KR" altLang="en-US"/>
        </a:p>
      </dgm:t>
    </dgm:pt>
    <dgm:pt modelId="{EC4E7FF4-B59A-4D5B-8D82-69A795F49BDD}">
      <dgm:prSet phldrT="[텍스트]" custT="1"/>
      <dgm:spPr/>
      <dgm:t>
        <a:bodyPr/>
        <a:lstStyle/>
        <a:p>
          <a:pPr latinLnBrk="1"/>
          <a:r>
            <a:rPr lang="ko-KR" altLang="en-US" sz="2000" b="1" dirty="0" smtClean="0"/>
            <a:t>교과역량반영 평가 문항 도입</a:t>
          </a:r>
          <a:endParaRPr lang="ko-KR" altLang="en-US" sz="2000" dirty="0"/>
        </a:p>
      </dgm:t>
    </dgm:pt>
    <dgm:pt modelId="{89DDE872-86CE-4B06-B520-5AE4A72C6E0D}" type="parTrans" cxnId="{299E73A9-8E9C-4A0A-97FE-D0E6742AD7CA}">
      <dgm:prSet/>
      <dgm:spPr/>
      <dgm:t>
        <a:bodyPr/>
        <a:lstStyle/>
        <a:p>
          <a:pPr latinLnBrk="1"/>
          <a:endParaRPr lang="ko-KR" altLang="en-US"/>
        </a:p>
      </dgm:t>
    </dgm:pt>
    <dgm:pt modelId="{D726FB98-B0F4-46ED-8F70-018CFA3D4248}" type="sibTrans" cxnId="{299E73A9-8E9C-4A0A-97FE-D0E6742AD7CA}">
      <dgm:prSet/>
      <dgm:spPr/>
      <dgm:t>
        <a:bodyPr/>
        <a:lstStyle/>
        <a:p>
          <a:pPr latinLnBrk="1"/>
          <a:endParaRPr lang="ko-KR" altLang="en-US"/>
        </a:p>
      </dgm:t>
    </dgm:pt>
    <dgm:pt modelId="{DB0A2310-2CA8-472A-89C1-453FAB8CBA51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의사소통 역량</a:t>
          </a:r>
          <a:r>
            <a:rPr lang="en-US" altLang="ko-KR" sz="2000" dirty="0" smtClean="0"/>
            <a:t>, </a:t>
          </a:r>
          <a:r>
            <a:rPr lang="ko-KR" altLang="en-US" sz="2000" dirty="0" smtClean="0"/>
            <a:t>문제해결 역량</a:t>
          </a:r>
          <a:endParaRPr lang="ko-KR" altLang="en-US" sz="2000" dirty="0"/>
        </a:p>
      </dgm:t>
    </dgm:pt>
    <dgm:pt modelId="{E82DF05E-DDCB-4496-A885-17BB7EB2D68D}" type="parTrans" cxnId="{3936A097-C245-4571-9ABE-D93BE12D51DE}">
      <dgm:prSet/>
      <dgm:spPr/>
      <dgm:t>
        <a:bodyPr/>
        <a:lstStyle/>
        <a:p>
          <a:pPr latinLnBrk="1"/>
          <a:endParaRPr lang="ko-KR" altLang="en-US"/>
        </a:p>
      </dgm:t>
    </dgm:pt>
    <dgm:pt modelId="{35E65C9A-8D9C-4CD7-9BAA-66C7C0902D9D}" type="sibTrans" cxnId="{3936A097-C245-4571-9ABE-D93BE12D51DE}">
      <dgm:prSet/>
      <dgm:spPr/>
      <dgm:t>
        <a:bodyPr/>
        <a:lstStyle/>
        <a:p>
          <a:pPr latinLnBrk="1"/>
          <a:endParaRPr lang="ko-KR" altLang="en-US"/>
        </a:p>
      </dgm:t>
    </dgm:pt>
    <dgm:pt modelId="{2591D209-36EF-4856-BFB4-84AE797684B6}">
      <dgm:prSet phldrT="[텍스트]"/>
      <dgm:spPr/>
      <dgm:t>
        <a:bodyPr/>
        <a:lstStyle/>
        <a:p>
          <a:pPr latinLnBrk="1"/>
          <a:r>
            <a:rPr lang="ko-KR" altLang="en-US" dirty="0" smtClean="0"/>
            <a:t>교과별 문항 수 </a:t>
          </a:r>
          <a:endParaRPr lang="en-US" altLang="ko-KR" dirty="0" smtClean="0"/>
        </a:p>
        <a:p>
          <a:pPr latinLnBrk="1"/>
          <a:r>
            <a:rPr lang="ko-KR" altLang="en-US" dirty="0" smtClean="0"/>
            <a:t>축소</a:t>
          </a:r>
          <a:endParaRPr lang="ko-KR" altLang="en-US" dirty="0"/>
        </a:p>
      </dgm:t>
    </dgm:pt>
    <dgm:pt modelId="{3D84D53B-ABD7-487E-98F5-C4D945DA8FEC}" type="parTrans" cxnId="{88251973-E699-42DC-8CA6-B30AD0B0A8FB}">
      <dgm:prSet/>
      <dgm:spPr/>
      <dgm:t>
        <a:bodyPr/>
        <a:lstStyle/>
        <a:p>
          <a:pPr latinLnBrk="1"/>
          <a:endParaRPr lang="ko-KR" altLang="en-US"/>
        </a:p>
      </dgm:t>
    </dgm:pt>
    <dgm:pt modelId="{21692813-3855-4B33-AED8-9DF77E4F94FD}" type="sibTrans" cxnId="{88251973-E699-42DC-8CA6-B30AD0B0A8FB}">
      <dgm:prSet/>
      <dgm:spPr/>
      <dgm:t>
        <a:bodyPr/>
        <a:lstStyle/>
        <a:p>
          <a:pPr latinLnBrk="1"/>
          <a:endParaRPr lang="ko-KR" altLang="en-US"/>
        </a:p>
      </dgm:t>
    </dgm:pt>
    <dgm:pt modelId="{0845160A-0A30-4DC5-AC1F-A6F114562BAC}">
      <dgm:prSet phldrT="[텍스트]" custT="1"/>
      <dgm:spPr/>
      <dgm:t>
        <a:bodyPr/>
        <a:lstStyle/>
        <a:p>
          <a:pPr latinLnBrk="1"/>
          <a:r>
            <a:rPr lang="en-US" altLang="ko-KR" sz="1850" dirty="0" smtClean="0"/>
            <a:t>’18</a:t>
          </a:r>
          <a:r>
            <a:rPr lang="ko-KR" altLang="en-US" sz="1850" dirty="0" smtClean="0"/>
            <a:t>년</a:t>
          </a:r>
          <a:r>
            <a:rPr lang="en-US" altLang="ko-KR" sz="1800" dirty="0" smtClean="0"/>
            <a:t>: 33</a:t>
          </a:r>
          <a:r>
            <a:rPr lang="ko-KR" altLang="en-US" sz="1800" dirty="0" smtClean="0"/>
            <a:t>～</a:t>
          </a:r>
          <a:r>
            <a:rPr lang="en-US" altLang="ko-KR" sz="1800" dirty="0" smtClean="0"/>
            <a:t>40</a:t>
          </a:r>
          <a:r>
            <a:rPr lang="ko-KR" altLang="en-US" sz="1800" dirty="0" smtClean="0"/>
            <a:t>문항 </a:t>
          </a:r>
          <a:endParaRPr lang="ko-KR" altLang="en-US" sz="1800" dirty="0"/>
        </a:p>
      </dgm:t>
    </dgm:pt>
    <dgm:pt modelId="{2DDF7769-74FE-4BC9-91EB-5A67B1AA4799}" type="parTrans" cxnId="{A9006EFE-261A-4B6D-BB4F-B0274932C1A9}">
      <dgm:prSet/>
      <dgm:spPr/>
      <dgm:t>
        <a:bodyPr/>
        <a:lstStyle/>
        <a:p>
          <a:pPr latinLnBrk="1"/>
          <a:endParaRPr lang="ko-KR" altLang="en-US"/>
        </a:p>
      </dgm:t>
    </dgm:pt>
    <dgm:pt modelId="{BD7E29AA-912A-43B8-BCBB-455C50397B2A}" type="sibTrans" cxnId="{A9006EFE-261A-4B6D-BB4F-B0274932C1A9}">
      <dgm:prSet/>
      <dgm:spPr/>
      <dgm:t>
        <a:bodyPr/>
        <a:lstStyle/>
        <a:p>
          <a:pPr latinLnBrk="1"/>
          <a:endParaRPr lang="ko-KR" altLang="en-US"/>
        </a:p>
      </dgm:t>
    </dgm:pt>
    <dgm:pt modelId="{63F42B3B-BF34-419F-AC5B-06CDB3ABF031}">
      <dgm:prSet phldrT="[텍스트]"/>
      <dgm:spPr/>
      <dgm:t>
        <a:bodyPr/>
        <a:lstStyle/>
        <a:p>
          <a:pPr latinLnBrk="1"/>
          <a:r>
            <a:rPr lang="ko-KR" altLang="en-US" dirty="0" smtClean="0"/>
            <a:t>시험시간 축소</a:t>
          </a:r>
          <a:endParaRPr lang="ko-KR" altLang="en-US" dirty="0"/>
        </a:p>
      </dgm:t>
    </dgm:pt>
    <dgm:pt modelId="{924B1020-53B4-4015-8F3F-FE6335654DD5}" type="parTrans" cxnId="{E0DC3827-3C40-49BB-B57A-B245F2DB8996}">
      <dgm:prSet/>
      <dgm:spPr/>
      <dgm:t>
        <a:bodyPr/>
        <a:lstStyle/>
        <a:p>
          <a:pPr latinLnBrk="1"/>
          <a:endParaRPr lang="ko-KR" altLang="en-US"/>
        </a:p>
      </dgm:t>
    </dgm:pt>
    <dgm:pt modelId="{7F260769-0201-4905-B25F-79886A7D80F0}" type="sibTrans" cxnId="{E0DC3827-3C40-49BB-B57A-B245F2DB8996}">
      <dgm:prSet/>
      <dgm:spPr/>
      <dgm:t>
        <a:bodyPr/>
        <a:lstStyle/>
        <a:p>
          <a:pPr latinLnBrk="1"/>
          <a:endParaRPr lang="ko-KR" altLang="en-US"/>
        </a:p>
      </dgm:t>
    </dgm:pt>
    <dgm:pt modelId="{C372FFFA-FC89-4CEE-8C07-F2FE38B972F6}">
      <dgm:prSet phldrT="[텍스트]"/>
      <dgm:spPr/>
      <dgm:t>
        <a:bodyPr/>
        <a:lstStyle/>
        <a:p>
          <a:pPr latinLnBrk="1"/>
          <a:r>
            <a:rPr lang="ko-KR" altLang="en-US" dirty="0" smtClean="0"/>
            <a:t>고등학교는 수업시간과 동일하게 </a:t>
          </a:r>
          <a:r>
            <a:rPr lang="en-US" altLang="ko-KR" dirty="0" smtClean="0"/>
            <a:t>50</a:t>
          </a:r>
          <a:r>
            <a:rPr lang="ko-KR" altLang="en-US" dirty="0" smtClean="0"/>
            <a:t>분</a:t>
          </a:r>
          <a:endParaRPr lang="ko-KR" altLang="en-US" dirty="0"/>
        </a:p>
      </dgm:t>
    </dgm:pt>
    <dgm:pt modelId="{E401A797-1513-4828-B927-E1CE57135093}" type="parTrans" cxnId="{7EF326EA-B760-4BEC-B479-9B3201EEFB6B}">
      <dgm:prSet/>
      <dgm:spPr/>
      <dgm:t>
        <a:bodyPr/>
        <a:lstStyle/>
        <a:p>
          <a:pPr latinLnBrk="1"/>
          <a:endParaRPr lang="ko-KR" altLang="en-US"/>
        </a:p>
      </dgm:t>
    </dgm:pt>
    <dgm:pt modelId="{D3F60F56-5F98-4E95-82D7-67C6D106C67F}" type="sibTrans" cxnId="{7EF326EA-B760-4BEC-B479-9B3201EEFB6B}">
      <dgm:prSet/>
      <dgm:spPr/>
      <dgm:t>
        <a:bodyPr/>
        <a:lstStyle/>
        <a:p>
          <a:pPr latinLnBrk="1"/>
          <a:endParaRPr lang="ko-KR" altLang="en-US"/>
        </a:p>
      </dgm:t>
    </dgm:pt>
    <dgm:pt modelId="{FF7FDC57-1205-4258-8D80-8C074FDF3685}">
      <dgm:prSet phldrT="[텍스트]"/>
      <dgm:spPr/>
      <dgm:t>
        <a:bodyPr/>
        <a:lstStyle/>
        <a:p>
          <a:pPr latinLnBrk="1"/>
          <a:r>
            <a:rPr lang="en-US" altLang="ko-KR" dirty="0" smtClean="0"/>
            <a:t>2020</a:t>
          </a:r>
          <a:r>
            <a:rPr lang="ko-KR" altLang="en-US" dirty="0" smtClean="0"/>
            <a:t>년부터 중학교도 </a:t>
          </a:r>
          <a:r>
            <a:rPr lang="en-US" altLang="ko-KR" dirty="0" smtClean="0"/>
            <a:t>45</a:t>
          </a:r>
          <a:r>
            <a:rPr lang="ko-KR" altLang="en-US" dirty="0" smtClean="0"/>
            <a:t>분으로 </a:t>
          </a:r>
          <a:endParaRPr lang="ko-KR" altLang="en-US" dirty="0"/>
        </a:p>
      </dgm:t>
    </dgm:pt>
    <dgm:pt modelId="{08EB1C66-B664-4717-BC9B-0D44E201D67B}" type="parTrans" cxnId="{E1D4C282-26BB-412C-B7E0-C3EF082424C7}">
      <dgm:prSet/>
      <dgm:spPr/>
      <dgm:t>
        <a:bodyPr/>
        <a:lstStyle/>
        <a:p>
          <a:pPr latinLnBrk="1"/>
          <a:endParaRPr lang="ko-KR" altLang="en-US"/>
        </a:p>
      </dgm:t>
    </dgm:pt>
    <dgm:pt modelId="{CF214E02-3336-4A98-B926-2399E64AF0D9}" type="sibTrans" cxnId="{E1D4C282-26BB-412C-B7E0-C3EF082424C7}">
      <dgm:prSet/>
      <dgm:spPr/>
      <dgm:t>
        <a:bodyPr/>
        <a:lstStyle/>
        <a:p>
          <a:pPr latinLnBrk="1"/>
          <a:endParaRPr lang="ko-KR" altLang="en-US"/>
        </a:p>
      </dgm:t>
    </dgm:pt>
    <dgm:pt modelId="{BC53B721-8EF0-4883-9DBD-0E578FD5D5B6}">
      <dgm:prSet phldrT="[텍스트]" custT="1"/>
      <dgm:spPr/>
      <dgm:t>
        <a:bodyPr/>
        <a:lstStyle/>
        <a:p>
          <a:pPr latinLnBrk="1"/>
          <a:r>
            <a:rPr lang="ko-KR" altLang="en-US" sz="1850" dirty="0" smtClean="0"/>
            <a:t>중학교는 </a:t>
          </a:r>
          <a:r>
            <a:rPr lang="en-US" altLang="ko-KR" sz="1850" dirty="0" smtClean="0"/>
            <a:t>‘20</a:t>
          </a:r>
          <a:r>
            <a:rPr lang="ko-KR" altLang="en-US" sz="1850" dirty="0" smtClean="0"/>
            <a:t>년부터 </a:t>
          </a:r>
          <a:r>
            <a:rPr lang="en-US" altLang="ko-KR" sz="1850" dirty="0" smtClean="0"/>
            <a:t>20</a:t>
          </a:r>
          <a:r>
            <a:rPr lang="ko-KR" altLang="en-US" sz="1850" dirty="0" smtClean="0"/>
            <a:t>～</a:t>
          </a:r>
          <a:r>
            <a:rPr lang="en-US" altLang="ko-KR" sz="1850" dirty="0" smtClean="0"/>
            <a:t>24</a:t>
          </a:r>
          <a:r>
            <a:rPr lang="ko-KR" altLang="en-US" sz="1850" dirty="0" smtClean="0"/>
            <a:t>문항으로 축소됨</a:t>
          </a:r>
          <a:endParaRPr lang="ko-KR" altLang="en-US" sz="1850" dirty="0"/>
        </a:p>
      </dgm:t>
    </dgm:pt>
    <dgm:pt modelId="{7348B764-CFA1-4E22-B485-086F57BC2BAF}" type="parTrans" cxnId="{D758998C-1CAD-4182-AE1E-8B9E23542DD7}">
      <dgm:prSet/>
      <dgm:spPr/>
      <dgm:t>
        <a:bodyPr/>
        <a:lstStyle/>
        <a:p>
          <a:pPr latinLnBrk="1"/>
          <a:endParaRPr lang="ko-KR" altLang="en-US"/>
        </a:p>
      </dgm:t>
    </dgm:pt>
    <dgm:pt modelId="{1A2C963B-59C4-478B-9181-4E37D59F5F8B}" type="sibTrans" cxnId="{D758998C-1CAD-4182-AE1E-8B9E23542DD7}">
      <dgm:prSet/>
      <dgm:spPr/>
      <dgm:t>
        <a:bodyPr/>
        <a:lstStyle/>
        <a:p>
          <a:pPr latinLnBrk="1"/>
          <a:endParaRPr lang="ko-KR" altLang="en-US"/>
        </a:p>
      </dgm:t>
    </dgm:pt>
    <dgm:pt modelId="{81E3FE41-79DD-4369-AED9-9FD5EB2FFE34}">
      <dgm:prSet phldrT="[텍스트]" custT="1"/>
      <dgm:spPr/>
      <dgm:t>
        <a:bodyPr/>
        <a:lstStyle/>
        <a:p>
          <a:pPr latinLnBrk="1"/>
          <a:r>
            <a:rPr lang="en-US" altLang="ko-KR" sz="1850" dirty="0" smtClean="0"/>
            <a:t>‘19</a:t>
          </a:r>
          <a:r>
            <a:rPr lang="ko-KR" altLang="en-US" sz="1850" dirty="0" smtClean="0"/>
            <a:t>년</a:t>
          </a:r>
          <a:r>
            <a:rPr lang="en-US" altLang="ko-KR" sz="1850" dirty="0" smtClean="0"/>
            <a:t> 20</a:t>
          </a:r>
          <a:r>
            <a:rPr lang="ko-KR" altLang="en-US" sz="1850" dirty="0" smtClean="0"/>
            <a:t>～</a:t>
          </a:r>
          <a:r>
            <a:rPr lang="en-US" altLang="ko-KR" sz="1850" dirty="0" smtClean="0"/>
            <a:t>21</a:t>
          </a:r>
          <a:r>
            <a:rPr lang="ko-KR" altLang="en-US" sz="1850" dirty="0" smtClean="0"/>
            <a:t>문항으로 축소됨</a:t>
          </a:r>
          <a:endParaRPr lang="ko-KR" altLang="en-US" sz="1850" dirty="0"/>
        </a:p>
      </dgm:t>
    </dgm:pt>
    <dgm:pt modelId="{09217CAD-92D8-49C8-BD9C-0B02285D05CB}" type="sibTrans" cxnId="{BC35AA20-F986-4E63-B72B-CC094BB1CFEC}">
      <dgm:prSet/>
      <dgm:spPr/>
      <dgm:t>
        <a:bodyPr/>
        <a:lstStyle/>
        <a:p>
          <a:pPr latinLnBrk="1"/>
          <a:endParaRPr lang="ko-KR" altLang="en-US"/>
        </a:p>
      </dgm:t>
    </dgm:pt>
    <dgm:pt modelId="{E5FB36E1-18EC-45AC-8EFE-D6AA4C9F46C6}" type="parTrans" cxnId="{BC35AA20-F986-4E63-B72B-CC094BB1CFEC}">
      <dgm:prSet/>
      <dgm:spPr/>
      <dgm:t>
        <a:bodyPr/>
        <a:lstStyle/>
        <a:p>
          <a:pPr latinLnBrk="1"/>
          <a:endParaRPr lang="ko-KR" altLang="en-US"/>
        </a:p>
      </dgm:t>
    </dgm:pt>
    <dgm:pt modelId="{DE3AB359-131C-4269-8080-2AD5F9E18233}" type="pres">
      <dgm:prSet presAssocID="{FEB88A13-93C3-4E59-83B6-56B0D616E3B5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36B841-1430-4F51-8B8A-B4BA2785FF04}" type="pres">
      <dgm:prSet presAssocID="{BF6281EA-4636-4B64-82E3-8C5E83B5567E}" presName="linNode" presStyleCnt="0"/>
      <dgm:spPr/>
    </dgm:pt>
    <dgm:pt modelId="{91724FC0-29A2-4EBB-9238-439DCC451F9D}" type="pres">
      <dgm:prSet presAssocID="{BF6281EA-4636-4B64-82E3-8C5E83B5567E}" presName="parentShp" presStyleLbl="node1" presStyleIdx="0" presStyleCnt="3" custScaleX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758552-F609-4518-AC10-ECDAFD47D975}" type="pres">
      <dgm:prSet presAssocID="{BF6281EA-4636-4B64-82E3-8C5E83B5567E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A25F82-6371-4A8A-9329-131E8C27212E}" type="pres">
      <dgm:prSet presAssocID="{C47025E2-CD1C-443F-B66E-7B30686E123D}" presName="spacing" presStyleCnt="0"/>
      <dgm:spPr/>
    </dgm:pt>
    <dgm:pt modelId="{D0851BC8-CD9E-475C-94AA-ECE53C7A4E83}" type="pres">
      <dgm:prSet presAssocID="{2591D209-36EF-4856-BFB4-84AE797684B6}" presName="linNode" presStyleCnt="0"/>
      <dgm:spPr/>
    </dgm:pt>
    <dgm:pt modelId="{D8E43B8E-01E2-469C-AE15-59DB742399AA}" type="pres">
      <dgm:prSet presAssocID="{2591D209-36EF-4856-BFB4-84AE797684B6}" presName="parentShp" presStyleLbl="node1" presStyleIdx="1" presStyleCnt="3" custScaleY="15148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395A16-BB2D-432C-AA99-1D2D1680664A}" type="pres">
      <dgm:prSet presAssocID="{2591D209-36EF-4856-BFB4-84AE797684B6}" presName="childShp" presStyleLbl="bgAccFollowNode1" presStyleIdx="1" presStyleCnt="3" custScaleY="189830" custLinFactNeighborX="840" custLinFactNeighborY="-4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52D414-4527-4F5A-A3A9-1E4F03BBC29F}" type="pres">
      <dgm:prSet presAssocID="{21692813-3855-4B33-AED8-9DF77E4F94FD}" presName="spacing" presStyleCnt="0"/>
      <dgm:spPr/>
    </dgm:pt>
    <dgm:pt modelId="{F7621EA2-C40F-493A-9CF6-5C5DC61C51B3}" type="pres">
      <dgm:prSet presAssocID="{63F42B3B-BF34-419F-AC5B-06CDB3ABF031}" presName="linNode" presStyleCnt="0"/>
      <dgm:spPr/>
    </dgm:pt>
    <dgm:pt modelId="{2175273F-DE69-42D0-A91A-B214A4DA775F}" type="pres">
      <dgm:prSet presAssocID="{63F42B3B-BF34-419F-AC5B-06CDB3ABF031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A6D88E-118E-47C9-B78E-8917922970CE}" type="pres">
      <dgm:prSet presAssocID="{63F42B3B-BF34-419F-AC5B-06CDB3ABF031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298DB1E-7DEF-4376-A9CB-410CECD91DB8}" type="presOf" srcId="{C372FFFA-FC89-4CEE-8C07-F2FE38B972F6}" destId="{DAA6D88E-118E-47C9-B78E-8917922970CE}" srcOrd="0" destOrd="0" presId="urn:microsoft.com/office/officeart/2005/8/layout/vList6"/>
    <dgm:cxn modelId="{55FF6F27-CA75-4339-BDEC-AF609803ED10}" type="presOf" srcId="{81E3FE41-79DD-4369-AED9-9FD5EB2FFE34}" destId="{C0395A16-BB2D-432C-AA99-1D2D1680664A}" srcOrd="0" destOrd="1" presId="urn:microsoft.com/office/officeart/2005/8/layout/vList6"/>
    <dgm:cxn modelId="{A2D4BE92-CF2B-45A1-ACA6-BC0C167DE7B9}" type="presOf" srcId="{FF7FDC57-1205-4258-8D80-8C074FDF3685}" destId="{DAA6D88E-118E-47C9-B78E-8917922970CE}" srcOrd="0" destOrd="1" presId="urn:microsoft.com/office/officeart/2005/8/layout/vList6"/>
    <dgm:cxn modelId="{88251973-E699-42DC-8CA6-B30AD0B0A8FB}" srcId="{FEB88A13-93C3-4E59-83B6-56B0D616E3B5}" destId="{2591D209-36EF-4856-BFB4-84AE797684B6}" srcOrd="1" destOrd="0" parTransId="{3D84D53B-ABD7-487E-98F5-C4D945DA8FEC}" sibTransId="{21692813-3855-4B33-AED8-9DF77E4F94FD}"/>
    <dgm:cxn modelId="{D758998C-1CAD-4182-AE1E-8B9E23542DD7}" srcId="{2591D209-36EF-4856-BFB4-84AE797684B6}" destId="{BC53B721-8EF0-4883-9DBD-0E578FD5D5B6}" srcOrd="2" destOrd="0" parTransId="{7348B764-CFA1-4E22-B485-086F57BC2BAF}" sibTransId="{1A2C963B-59C4-478B-9181-4E37D59F5F8B}"/>
    <dgm:cxn modelId="{57A19FC9-2A10-401E-ACC2-B8047A2C567A}" type="presOf" srcId="{DB0A2310-2CA8-472A-89C1-453FAB8CBA51}" destId="{8F758552-F609-4518-AC10-ECDAFD47D975}" srcOrd="0" destOrd="1" presId="urn:microsoft.com/office/officeart/2005/8/layout/vList6"/>
    <dgm:cxn modelId="{E9033DD5-3077-4305-9F3F-36B034B59EC8}" type="presOf" srcId="{0845160A-0A30-4DC5-AC1F-A6F114562BAC}" destId="{C0395A16-BB2D-432C-AA99-1D2D1680664A}" srcOrd="0" destOrd="0" presId="urn:microsoft.com/office/officeart/2005/8/layout/vList6"/>
    <dgm:cxn modelId="{7646D169-E6E2-4D1C-A3A2-6A7A26662FDC}" type="presOf" srcId="{FEB88A13-93C3-4E59-83B6-56B0D616E3B5}" destId="{DE3AB359-131C-4269-8080-2AD5F9E18233}" srcOrd="0" destOrd="0" presId="urn:microsoft.com/office/officeart/2005/8/layout/vList6"/>
    <dgm:cxn modelId="{E1D4C282-26BB-412C-B7E0-C3EF082424C7}" srcId="{63F42B3B-BF34-419F-AC5B-06CDB3ABF031}" destId="{FF7FDC57-1205-4258-8D80-8C074FDF3685}" srcOrd="1" destOrd="0" parTransId="{08EB1C66-B664-4717-BC9B-0D44E201D67B}" sibTransId="{CF214E02-3336-4A98-B926-2399E64AF0D9}"/>
    <dgm:cxn modelId="{0622816D-5AAD-44BC-AE9D-8CFCBD03B9F6}" type="presOf" srcId="{EC4E7FF4-B59A-4D5B-8D82-69A795F49BDD}" destId="{8F758552-F609-4518-AC10-ECDAFD47D975}" srcOrd="0" destOrd="0" presId="urn:microsoft.com/office/officeart/2005/8/layout/vList6"/>
    <dgm:cxn modelId="{299E73A9-8E9C-4A0A-97FE-D0E6742AD7CA}" srcId="{BF6281EA-4636-4B64-82E3-8C5E83B5567E}" destId="{EC4E7FF4-B59A-4D5B-8D82-69A795F49BDD}" srcOrd="0" destOrd="0" parTransId="{89DDE872-86CE-4B06-B520-5AE4A72C6E0D}" sibTransId="{D726FB98-B0F4-46ED-8F70-018CFA3D4248}"/>
    <dgm:cxn modelId="{E0DC3827-3C40-49BB-B57A-B245F2DB8996}" srcId="{FEB88A13-93C3-4E59-83B6-56B0D616E3B5}" destId="{63F42B3B-BF34-419F-AC5B-06CDB3ABF031}" srcOrd="2" destOrd="0" parTransId="{924B1020-53B4-4015-8F3F-FE6335654DD5}" sibTransId="{7F260769-0201-4905-B25F-79886A7D80F0}"/>
    <dgm:cxn modelId="{120945EF-8747-4563-A36D-C73E7DC90AB9}" type="presOf" srcId="{63F42B3B-BF34-419F-AC5B-06CDB3ABF031}" destId="{2175273F-DE69-42D0-A91A-B214A4DA775F}" srcOrd="0" destOrd="0" presId="urn:microsoft.com/office/officeart/2005/8/layout/vList6"/>
    <dgm:cxn modelId="{5210E801-57B9-42CE-8F83-CF97546A3E9A}" type="presOf" srcId="{2591D209-36EF-4856-BFB4-84AE797684B6}" destId="{D8E43B8E-01E2-469C-AE15-59DB742399AA}" srcOrd="0" destOrd="0" presId="urn:microsoft.com/office/officeart/2005/8/layout/vList6"/>
    <dgm:cxn modelId="{3936A097-C245-4571-9ABE-D93BE12D51DE}" srcId="{BF6281EA-4636-4B64-82E3-8C5E83B5567E}" destId="{DB0A2310-2CA8-472A-89C1-453FAB8CBA51}" srcOrd="1" destOrd="0" parTransId="{E82DF05E-DDCB-4496-A885-17BB7EB2D68D}" sibTransId="{35E65C9A-8D9C-4CD7-9BAA-66C7C0902D9D}"/>
    <dgm:cxn modelId="{5B8CDD9C-22CB-4634-8957-7244E78869F5}" type="presOf" srcId="{BC53B721-8EF0-4883-9DBD-0E578FD5D5B6}" destId="{C0395A16-BB2D-432C-AA99-1D2D1680664A}" srcOrd="0" destOrd="2" presId="urn:microsoft.com/office/officeart/2005/8/layout/vList6"/>
    <dgm:cxn modelId="{1DBDBE56-A380-402D-860F-0E4580DC6FE3}" srcId="{FEB88A13-93C3-4E59-83B6-56B0D616E3B5}" destId="{BF6281EA-4636-4B64-82E3-8C5E83B5567E}" srcOrd="0" destOrd="0" parTransId="{D9E267ED-0A0C-4EE1-B8D6-89B897F43D81}" sibTransId="{C47025E2-CD1C-443F-B66E-7B30686E123D}"/>
    <dgm:cxn modelId="{7EF326EA-B760-4BEC-B479-9B3201EEFB6B}" srcId="{63F42B3B-BF34-419F-AC5B-06CDB3ABF031}" destId="{C372FFFA-FC89-4CEE-8C07-F2FE38B972F6}" srcOrd="0" destOrd="0" parTransId="{E401A797-1513-4828-B927-E1CE57135093}" sibTransId="{D3F60F56-5F98-4E95-82D7-67C6D106C67F}"/>
    <dgm:cxn modelId="{BC35AA20-F986-4E63-B72B-CC094BB1CFEC}" srcId="{2591D209-36EF-4856-BFB4-84AE797684B6}" destId="{81E3FE41-79DD-4369-AED9-9FD5EB2FFE34}" srcOrd="1" destOrd="0" parTransId="{E5FB36E1-18EC-45AC-8EFE-D6AA4C9F46C6}" sibTransId="{09217CAD-92D8-49C8-BD9C-0B02285D05CB}"/>
    <dgm:cxn modelId="{74362F64-896F-4AEF-BFD1-24E84338D932}" type="presOf" srcId="{BF6281EA-4636-4B64-82E3-8C5E83B5567E}" destId="{91724FC0-29A2-4EBB-9238-439DCC451F9D}" srcOrd="0" destOrd="0" presId="urn:microsoft.com/office/officeart/2005/8/layout/vList6"/>
    <dgm:cxn modelId="{A9006EFE-261A-4B6D-BB4F-B0274932C1A9}" srcId="{2591D209-36EF-4856-BFB4-84AE797684B6}" destId="{0845160A-0A30-4DC5-AC1F-A6F114562BAC}" srcOrd="0" destOrd="0" parTransId="{2DDF7769-74FE-4BC9-91EB-5A67B1AA4799}" sibTransId="{BD7E29AA-912A-43B8-BCBB-455C50397B2A}"/>
    <dgm:cxn modelId="{2D396171-E59B-48C8-96E3-0105E37594D3}" type="presParOf" srcId="{DE3AB359-131C-4269-8080-2AD5F9E18233}" destId="{BF36B841-1430-4F51-8B8A-B4BA2785FF04}" srcOrd="0" destOrd="0" presId="urn:microsoft.com/office/officeart/2005/8/layout/vList6"/>
    <dgm:cxn modelId="{32675285-7861-40B4-A31D-A7F51CEAEE54}" type="presParOf" srcId="{BF36B841-1430-4F51-8B8A-B4BA2785FF04}" destId="{91724FC0-29A2-4EBB-9238-439DCC451F9D}" srcOrd="0" destOrd="0" presId="urn:microsoft.com/office/officeart/2005/8/layout/vList6"/>
    <dgm:cxn modelId="{E2C625CE-B9B0-4C72-8B92-29917F5A85C9}" type="presParOf" srcId="{BF36B841-1430-4F51-8B8A-B4BA2785FF04}" destId="{8F758552-F609-4518-AC10-ECDAFD47D975}" srcOrd="1" destOrd="0" presId="urn:microsoft.com/office/officeart/2005/8/layout/vList6"/>
    <dgm:cxn modelId="{A60F6E7B-CE58-4186-9088-7C3B64A528A8}" type="presParOf" srcId="{DE3AB359-131C-4269-8080-2AD5F9E18233}" destId="{37A25F82-6371-4A8A-9329-131E8C27212E}" srcOrd="1" destOrd="0" presId="urn:microsoft.com/office/officeart/2005/8/layout/vList6"/>
    <dgm:cxn modelId="{52E48E4F-36DD-4C3A-B043-4DBA1D176527}" type="presParOf" srcId="{DE3AB359-131C-4269-8080-2AD5F9E18233}" destId="{D0851BC8-CD9E-475C-94AA-ECE53C7A4E83}" srcOrd="2" destOrd="0" presId="urn:microsoft.com/office/officeart/2005/8/layout/vList6"/>
    <dgm:cxn modelId="{483DF616-3CEB-41FF-ACB3-3D72246D352F}" type="presParOf" srcId="{D0851BC8-CD9E-475C-94AA-ECE53C7A4E83}" destId="{D8E43B8E-01E2-469C-AE15-59DB742399AA}" srcOrd="0" destOrd="0" presId="urn:microsoft.com/office/officeart/2005/8/layout/vList6"/>
    <dgm:cxn modelId="{0E7A5A73-58A3-40C1-9DF3-504CDF3CD5F1}" type="presParOf" srcId="{D0851BC8-CD9E-475C-94AA-ECE53C7A4E83}" destId="{C0395A16-BB2D-432C-AA99-1D2D1680664A}" srcOrd="1" destOrd="0" presId="urn:microsoft.com/office/officeart/2005/8/layout/vList6"/>
    <dgm:cxn modelId="{488A79ED-D502-4272-850C-A1E47E940AF9}" type="presParOf" srcId="{DE3AB359-131C-4269-8080-2AD5F9E18233}" destId="{B952D414-4527-4F5A-A3A9-1E4F03BBC29F}" srcOrd="3" destOrd="0" presId="urn:microsoft.com/office/officeart/2005/8/layout/vList6"/>
    <dgm:cxn modelId="{1737C6C1-2603-4232-848D-CA142EFAB70B}" type="presParOf" srcId="{DE3AB359-131C-4269-8080-2AD5F9E18233}" destId="{F7621EA2-C40F-493A-9CF6-5C5DC61C51B3}" srcOrd="4" destOrd="0" presId="urn:microsoft.com/office/officeart/2005/8/layout/vList6"/>
    <dgm:cxn modelId="{321A3970-9911-4841-AE15-896B84A2F8A9}" type="presParOf" srcId="{F7621EA2-C40F-493A-9CF6-5C5DC61C51B3}" destId="{2175273F-DE69-42D0-A91A-B214A4DA775F}" srcOrd="0" destOrd="0" presId="urn:microsoft.com/office/officeart/2005/8/layout/vList6"/>
    <dgm:cxn modelId="{37EF1528-53E1-4D93-89CB-666C6AF4792D}" type="presParOf" srcId="{F7621EA2-C40F-493A-9CF6-5C5DC61C51B3}" destId="{DAA6D88E-118E-47C9-B78E-8917922970C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7AAAA-9586-4D58-B26B-288B2403F320}">
      <dsp:nvSpPr>
        <dsp:cNvPr id="0" name=""/>
        <dsp:cNvSpPr/>
      </dsp:nvSpPr>
      <dsp:spPr>
        <a:xfrm>
          <a:off x="5163" y="16745"/>
          <a:ext cx="2257253" cy="7502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교육과정근거</a:t>
          </a: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163" y="16745"/>
        <a:ext cx="2257253" cy="500148"/>
      </dsp:txXfrm>
    </dsp:sp>
    <dsp:sp modelId="{C36FF204-6B4F-407C-92C6-E256952101FD}">
      <dsp:nvSpPr>
        <dsp:cNvPr id="0" name=""/>
        <dsp:cNvSpPr/>
      </dsp:nvSpPr>
      <dsp:spPr>
        <a:xfrm>
          <a:off x="370701" y="531224"/>
          <a:ext cx="2450835" cy="895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교과별</a:t>
          </a:r>
          <a:r>
            <a:rPr lang="en-US" altLang="ko-KR" sz="16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6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성별</a:t>
          </a:r>
          <a:r>
            <a:rPr lang="en-US" altLang="ko-KR" sz="16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6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지역 규모별 학생 성취 수준</a:t>
          </a: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6930" y="557453"/>
        <a:ext cx="2398377" cy="843066"/>
      </dsp:txXfrm>
    </dsp:sp>
    <dsp:sp modelId="{4CAE6FE5-F7B8-43C2-B794-6F5D0AF6241E}">
      <dsp:nvSpPr>
        <dsp:cNvPr id="0" name=""/>
        <dsp:cNvSpPr/>
      </dsp:nvSpPr>
      <dsp:spPr>
        <a:xfrm rot="21593384">
          <a:off x="2628805" y="-17799"/>
          <a:ext cx="776746" cy="5619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628805" y="94761"/>
        <a:ext cx="608149" cy="337194"/>
      </dsp:txXfrm>
    </dsp:sp>
    <dsp:sp modelId="{931F189B-AF42-4015-AD3B-612069AE55A0}">
      <dsp:nvSpPr>
        <dsp:cNvPr id="0" name=""/>
        <dsp:cNvSpPr/>
      </dsp:nvSpPr>
      <dsp:spPr>
        <a:xfrm>
          <a:off x="3727973" y="9581"/>
          <a:ext cx="2257253" cy="750223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학업성취도 추이 파악</a:t>
          </a: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727973" y="9581"/>
        <a:ext cx="2257253" cy="500148"/>
      </dsp:txXfrm>
    </dsp:sp>
    <dsp:sp modelId="{1BD3C768-FC98-4D0F-A5CA-D0E68C59ECE9}">
      <dsp:nvSpPr>
        <dsp:cNvPr id="0" name=""/>
        <dsp:cNvSpPr/>
      </dsp:nvSpPr>
      <dsp:spPr>
        <a:xfrm>
          <a:off x="4190303" y="509729"/>
          <a:ext cx="2257253" cy="924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기초학력 보정 지원</a:t>
          </a: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217371" y="536797"/>
        <a:ext cx="2203117" cy="8700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B9D7-270B-42AD-AB3D-9E47C0AF4325}">
      <dsp:nvSpPr>
        <dsp:cNvPr id="0" name=""/>
        <dsp:cNvSpPr/>
      </dsp:nvSpPr>
      <dsp:spPr>
        <a:xfrm>
          <a:off x="2608" y="11855"/>
          <a:ext cx="2239176" cy="6726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심층분석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608" y="11855"/>
        <a:ext cx="2239176" cy="448407"/>
      </dsp:txXfrm>
    </dsp:sp>
    <dsp:sp modelId="{820A08A3-FCB5-49FF-A635-A09CA564B9AC}">
      <dsp:nvSpPr>
        <dsp:cNvPr id="0" name=""/>
        <dsp:cNvSpPr/>
      </dsp:nvSpPr>
      <dsp:spPr>
        <a:xfrm>
          <a:off x="461234" y="460262"/>
          <a:ext cx="2239176" cy="1449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성취수준</a:t>
          </a:r>
          <a:r>
            <a:rPr lang="en-US" altLang="ko-KR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교과 내용 연계분석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배경 변인 분석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3674" y="502702"/>
        <a:ext cx="2154296" cy="1364120"/>
      </dsp:txXfrm>
    </dsp:sp>
    <dsp:sp modelId="{107E531F-3A55-4162-9CA1-C650758D0D15}">
      <dsp:nvSpPr>
        <dsp:cNvPr id="0" name=""/>
        <dsp:cNvSpPr/>
      </dsp:nvSpPr>
      <dsp:spPr>
        <a:xfrm>
          <a:off x="2581235" y="-42686"/>
          <a:ext cx="719636" cy="5574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581235" y="68812"/>
        <a:ext cx="552389" cy="334494"/>
      </dsp:txXfrm>
    </dsp:sp>
    <dsp:sp modelId="{9F12BB67-7195-41DD-80E3-33503388C5E1}">
      <dsp:nvSpPr>
        <dsp:cNvPr id="0" name=""/>
        <dsp:cNvSpPr/>
      </dsp:nvSpPr>
      <dsp:spPr>
        <a:xfrm>
          <a:off x="3599588" y="11855"/>
          <a:ext cx="2239176" cy="6726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학생 특성 분석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99588" y="11855"/>
        <a:ext cx="2239176" cy="448407"/>
      </dsp:txXfrm>
    </dsp:sp>
    <dsp:sp modelId="{87F51F82-2ACB-4DB8-9BC3-AE03FA7D4150}">
      <dsp:nvSpPr>
        <dsp:cNvPr id="0" name=""/>
        <dsp:cNvSpPr/>
      </dsp:nvSpPr>
      <dsp:spPr>
        <a:xfrm>
          <a:off x="4058215" y="460262"/>
          <a:ext cx="2239176" cy="1449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성취수준별  강</a:t>
          </a:r>
          <a:r>
            <a:rPr lang="en-US" altLang="ko-KR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약점 도출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배경 변인 관련 특성 도출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100655" y="502702"/>
        <a:ext cx="2154296" cy="1364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585D6-F31F-4711-ADC8-853911D335FA}">
      <dsp:nvSpPr>
        <dsp:cNvPr id="0" name=""/>
        <dsp:cNvSpPr/>
      </dsp:nvSpPr>
      <dsp:spPr>
        <a:xfrm>
          <a:off x="2587" y="118568"/>
          <a:ext cx="2221262" cy="609797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평가 결과 활용도 제고</a:t>
          </a:r>
          <a:endParaRPr lang="en-US" altLang="ko-KR" sz="1300" kern="120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587" y="118568"/>
        <a:ext cx="2221262" cy="406531"/>
      </dsp:txXfrm>
    </dsp:sp>
    <dsp:sp modelId="{581D042D-8725-4A77-9FFD-8F8CCAE7797B}">
      <dsp:nvSpPr>
        <dsp:cNvPr id="0" name=""/>
        <dsp:cNvSpPr/>
      </dsp:nvSpPr>
      <dsp:spPr>
        <a:xfrm>
          <a:off x="457545" y="525100"/>
          <a:ext cx="2221262" cy="7963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타당도</a:t>
          </a:r>
          <a:r>
            <a:rPr lang="en-US" altLang="ko-KR" sz="1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신뢰도 높은 평가 도구 개발 및 보급</a:t>
          </a:r>
          <a:endParaRPr lang="ko-KR" altLang="en-US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80869" y="548424"/>
        <a:ext cx="2174614" cy="749683"/>
      </dsp:txXfrm>
    </dsp:sp>
    <dsp:sp modelId="{84532406-D9BA-42E6-8A77-FE5B32F0554B}">
      <dsp:nvSpPr>
        <dsp:cNvPr id="0" name=""/>
        <dsp:cNvSpPr/>
      </dsp:nvSpPr>
      <dsp:spPr>
        <a:xfrm>
          <a:off x="2560585" y="45319"/>
          <a:ext cx="713879" cy="5530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560585" y="155925"/>
        <a:ext cx="547970" cy="331818"/>
      </dsp:txXfrm>
    </dsp:sp>
    <dsp:sp modelId="{198AA2ED-777F-4836-A4B1-B84BEDC59252}">
      <dsp:nvSpPr>
        <dsp:cNvPr id="0" name=""/>
        <dsp:cNvSpPr/>
      </dsp:nvSpPr>
      <dsp:spPr>
        <a:xfrm>
          <a:off x="3570792" y="118568"/>
          <a:ext cx="2221262" cy="609797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i="1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i</a:t>
          </a:r>
          <a:r>
            <a:rPr lang="en-US" altLang="ko-KR" sz="1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NAEA System </a:t>
          </a:r>
          <a:r>
            <a:rPr lang="ko-KR" altLang="en-US" sz="1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서비스</a:t>
          </a:r>
          <a:endParaRPr lang="ko-KR" altLang="en-US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70792" y="118568"/>
        <a:ext cx="2221262" cy="406531"/>
      </dsp:txXfrm>
    </dsp:sp>
    <dsp:sp modelId="{4C1A20EB-7EA9-4AF7-B39B-FE47FA67F1BA}">
      <dsp:nvSpPr>
        <dsp:cNvPr id="0" name=""/>
        <dsp:cNvSpPr/>
      </dsp:nvSpPr>
      <dsp:spPr>
        <a:xfrm>
          <a:off x="4025749" y="525100"/>
          <a:ext cx="2221262" cy="7963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맞춤형 진단 도구 서비스</a:t>
          </a:r>
          <a:endParaRPr lang="ko-KR" altLang="en-US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홍보자료 개발 보급</a:t>
          </a:r>
          <a:endParaRPr lang="ko-KR" altLang="en-US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49073" y="548424"/>
        <a:ext cx="2174614" cy="749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81F42-2EB3-429B-96C4-9A48D275E047}">
      <dsp:nvSpPr>
        <dsp:cNvPr id="0" name=""/>
        <dsp:cNvSpPr/>
      </dsp:nvSpPr>
      <dsp:spPr>
        <a:xfrm>
          <a:off x="0" y="602574"/>
          <a:ext cx="4114800" cy="912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95732" rIns="319354" bIns="135128" numCol="1" spcCol="1270" anchor="t" anchorCtr="0">
          <a:noAutofit/>
        </a:bodyPr>
        <a:lstStyle/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sz="1900" b="1" kern="1200" dirty="0" smtClean="0"/>
            <a:t>중학교 </a:t>
          </a:r>
          <a:r>
            <a:rPr lang="en-US" sz="1900" b="1" kern="1200" dirty="0" smtClean="0"/>
            <a:t>3</a:t>
          </a:r>
          <a:r>
            <a:rPr lang="ko-KR" sz="1900" b="1" kern="1200" dirty="0" smtClean="0"/>
            <a:t>학년</a:t>
          </a:r>
          <a:r>
            <a:rPr lang="en-US" sz="1900" b="1" kern="1200" dirty="0" smtClean="0"/>
            <a:t>, </a:t>
          </a:r>
          <a:r>
            <a:rPr lang="ko-KR" sz="1900" b="1" kern="1200" dirty="0" smtClean="0"/>
            <a:t>고등학교 </a:t>
          </a:r>
          <a:r>
            <a:rPr lang="en-US" sz="1900" b="1" kern="1200" dirty="0" smtClean="0"/>
            <a:t>2</a:t>
          </a:r>
          <a:r>
            <a:rPr lang="ko-KR" sz="1900" b="1" kern="1200" dirty="0" smtClean="0"/>
            <a:t>학년</a:t>
          </a:r>
          <a:endParaRPr lang="ko-KR" sz="1900" kern="1200" dirty="0"/>
        </a:p>
      </dsp:txBody>
      <dsp:txXfrm>
        <a:off x="0" y="602574"/>
        <a:ext cx="4114800" cy="912712"/>
      </dsp:txXfrm>
    </dsp:sp>
    <dsp:sp modelId="{76861CF3-2FD1-4F56-AD08-74EACB1AFB9F}">
      <dsp:nvSpPr>
        <dsp:cNvPr id="0" name=""/>
        <dsp:cNvSpPr/>
      </dsp:nvSpPr>
      <dsp:spPr>
        <a:xfrm>
          <a:off x="205740" y="321149"/>
          <a:ext cx="288036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871" tIns="0" rIns="108871" bIns="0" numCol="1" spcCol="1270" anchor="ctr" anchorCtr="0">
          <a:noAutofit/>
        </a:bodyPr>
        <a:lstStyle/>
        <a:p>
          <a:pPr lvl="0" algn="l" defTabSz="8445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900" b="1" kern="1200" smtClean="0"/>
            <a:t>대상 학년</a:t>
          </a:r>
          <a:endParaRPr lang="ko-KR" sz="1900" kern="1200"/>
        </a:p>
      </dsp:txBody>
      <dsp:txXfrm>
        <a:off x="233120" y="348529"/>
        <a:ext cx="2825600" cy="506120"/>
      </dsp:txXfrm>
    </dsp:sp>
    <dsp:sp modelId="{7A4C4ACC-00C3-4EBB-90D3-35C850F12D14}">
      <dsp:nvSpPr>
        <dsp:cNvPr id="0" name=""/>
        <dsp:cNvSpPr/>
      </dsp:nvSpPr>
      <dsp:spPr>
        <a:xfrm>
          <a:off x="0" y="1897341"/>
          <a:ext cx="4114800" cy="269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95732" rIns="319354" bIns="135128" numCol="1" spcCol="1270" anchor="t" anchorCtr="0">
          <a:noAutofit/>
        </a:bodyPr>
        <a:lstStyle/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900" kern="1200" dirty="0" smtClean="0"/>
            <a:t>전체 중학교</a:t>
          </a:r>
          <a:r>
            <a:rPr lang="en-US" altLang="ko-KR" sz="1900" kern="1200" dirty="0" smtClean="0"/>
            <a:t>(</a:t>
          </a:r>
          <a:r>
            <a:rPr lang="ko-KR" altLang="en-US" sz="1900" kern="1200" dirty="0" smtClean="0"/>
            <a:t>특성화중 포함</a:t>
          </a:r>
          <a:r>
            <a:rPr lang="en-US" altLang="ko-KR" sz="1900" kern="1200" dirty="0" smtClean="0"/>
            <a:t>)</a:t>
          </a:r>
          <a:endParaRPr lang="ko-KR" sz="1900" kern="1200" dirty="0"/>
        </a:p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900" kern="1200" dirty="0" err="1" smtClean="0"/>
            <a:t>일반고</a:t>
          </a:r>
          <a:r>
            <a:rPr lang="en-US" altLang="ko-KR" sz="1900" kern="1200" dirty="0" smtClean="0"/>
            <a:t>(</a:t>
          </a:r>
          <a:r>
            <a:rPr lang="ko-KR" altLang="en-US" sz="1900" kern="1200" dirty="0" err="1" smtClean="0"/>
            <a:t>직업과정반</a:t>
          </a:r>
          <a:r>
            <a:rPr lang="ko-KR" altLang="en-US" sz="1900" kern="1200" dirty="0" smtClean="0"/>
            <a:t> 제외</a:t>
          </a:r>
          <a:r>
            <a:rPr lang="en-US" altLang="ko-KR" sz="1900" kern="1200" dirty="0" smtClean="0"/>
            <a:t>)</a:t>
          </a:r>
          <a:endParaRPr lang="ko-KR" altLang="en-US" sz="1900" kern="1200" dirty="0"/>
        </a:p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900" kern="1200" dirty="0" err="1" smtClean="0"/>
            <a:t>자율고</a:t>
          </a:r>
          <a:r>
            <a:rPr lang="en-US" altLang="ko-KR" sz="1900" kern="1200" dirty="0" smtClean="0"/>
            <a:t>(</a:t>
          </a:r>
          <a:r>
            <a:rPr lang="ko-KR" altLang="en-US" sz="1900" kern="1200" dirty="0" err="1" smtClean="0"/>
            <a:t>자율형</a:t>
          </a:r>
          <a:r>
            <a:rPr lang="ko-KR" altLang="en-US" sz="1900" kern="1200" dirty="0" smtClean="0"/>
            <a:t> 공립고</a:t>
          </a:r>
          <a:r>
            <a:rPr lang="en-US" altLang="ko-KR" sz="1900" kern="1200" dirty="0" smtClean="0"/>
            <a:t>․</a:t>
          </a:r>
          <a:r>
            <a:rPr lang="ko-KR" altLang="en-US" sz="1900" kern="1200" dirty="0" smtClean="0"/>
            <a:t>사립고</a:t>
          </a:r>
          <a:r>
            <a:rPr lang="en-US" altLang="ko-KR" sz="1900" kern="1200" dirty="0" smtClean="0"/>
            <a:t>)</a:t>
          </a:r>
          <a:endParaRPr lang="ko-KR" altLang="en-US" sz="1900" kern="1200" dirty="0"/>
        </a:p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900" kern="1200" dirty="0" err="1" smtClean="0"/>
            <a:t>특수목적고</a:t>
          </a:r>
          <a:r>
            <a:rPr lang="en-US" altLang="ko-KR" sz="1900" kern="1200" dirty="0" smtClean="0"/>
            <a:t>(</a:t>
          </a:r>
          <a:r>
            <a:rPr lang="ko-KR" altLang="en-US" sz="1900" kern="1200" dirty="0" err="1" smtClean="0"/>
            <a:t>마이스터고</a:t>
          </a:r>
          <a:r>
            <a:rPr lang="ko-KR" altLang="en-US" sz="1900" kern="1200" dirty="0" smtClean="0"/>
            <a:t> 제외</a:t>
          </a:r>
          <a:r>
            <a:rPr lang="en-US" altLang="ko-KR" sz="1900" kern="1200" dirty="0" smtClean="0"/>
            <a:t>)</a:t>
          </a:r>
          <a:endParaRPr lang="ko-KR" altLang="en-US" sz="1900" kern="1200" dirty="0"/>
        </a:p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900" kern="1200" dirty="0" smtClean="0"/>
            <a:t>특성화고</a:t>
          </a:r>
          <a:r>
            <a:rPr lang="en-US" altLang="ko-KR" sz="1900" kern="1200" dirty="0" smtClean="0"/>
            <a:t>(</a:t>
          </a:r>
          <a:r>
            <a:rPr lang="ko-KR" altLang="en-US" sz="1900" kern="1200" dirty="0" smtClean="0"/>
            <a:t>대안계열</a:t>
          </a:r>
          <a:r>
            <a:rPr lang="en-US" altLang="ko-KR" sz="1900" kern="1200" dirty="0" smtClean="0"/>
            <a:t>)</a:t>
          </a:r>
          <a:endParaRPr lang="ko-KR" altLang="en-US" sz="1900" kern="1200" dirty="0"/>
        </a:p>
      </dsp:txBody>
      <dsp:txXfrm>
        <a:off x="0" y="1897341"/>
        <a:ext cx="4114800" cy="2693250"/>
      </dsp:txXfrm>
    </dsp:sp>
    <dsp:sp modelId="{0CD3C564-C3E4-4227-8769-5ADF60D20E21}">
      <dsp:nvSpPr>
        <dsp:cNvPr id="0" name=""/>
        <dsp:cNvSpPr/>
      </dsp:nvSpPr>
      <dsp:spPr>
        <a:xfrm>
          <a:off x="205740" y="1616901"/>
          <a:ext cx="2880360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871" tIns="0" rIns="108871" bIns="0" numCol="1" spcCol="1270" anchor="ctr" anchorCtr="0">
          <a:noAutofit/>
        </a:bodyPr>
        <a:lstStyle/>
        <a:p>
          <a:pPr lvl="0" algn="l" defTabSz="8445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err="1" smtClean="0"/>
            <a:t>표집</a:t>
          </a:r>
          <a:r>
            <a:rPr lang="ko-KR" altLang="en-US" sz="1900" kern="1200" dirty="0" smtClean="0"/>
            <a:t> 대상 학교</a:t>
          </a:r>
          <a:endParaRPr lang="ko-KR" sz="1900" kern="1200" dirty="0"/>
        </a:p>
      </dsp:txBody>
      <dsp:txXfrm>
        <a:off x="233120" y="1644281"/>
        <a:ext cx="2825600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81F42-2EB3-429B-96C4-9A48D275E047}">
      <dsp:nvSpPr>
        <dsp:cNvPr id="0" name=""/>
        <dsp:cNvSpPr/>
      </dsp:nvSpPr>
      <dsp:spPr>
        <a:xfrm>
          <a:off x="0" y="172343"/>
          <a:ext cx="4114800" cy="11480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91592" rIns="319354" bIns="99568" numCol="1" spcCol="1270" anchor="t" anchorCtr="0">
          <a:noAutofit/>
        </a:bodyPr>
        <a:lstStyle/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b="1" kern="1200" dirty="0" smtClean="0"/>
            <a:t>2</a:t>
          </a:r>
          <a:r>
            <a:rPr lang="ko-KR" altLang="en-US" sz="1400" b="1" kern="1200" dirty="0" smtClean="0"/>
            <a:t>단계 </a:t>
          </a:r>
          <a:r>
            <a:rPr lang="ko-KR" altLang="en-US" sz="1400" b="1" kern="1200" dirty="0" err="1" smtClean="0"/>
            <a:t>층화</a:t>
          </a:r>
          <a:r>
            <a:rPr lang="ko-KR" altLang="en-US" sz="1400" b="1" kern="1200" dirty="0" smtClean="0"/>
            <a:t> 군집 </a:t>
          </a:r>
          <a:r>
            <a:rPr lang="ko-KR" altLang="en-US" sz="1400" b="1" kern="1200" dirty="0" err="1" smtClean="0"/>
            <a:t>표집</a:t>
          </a:r>
          <a:endParaRPr lang="ko-KR" sz="1400" kern="1200" dirty="0"/>
        </a:p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b="1" kern="1200" dirty="0" smtClean="0"/>
            <a:t>3% </a:t>
          </a:r>
          <a:r>
            <a:rPr lang="en-US" altLang="ko-KR" sz="1400" kern="1200" dirty="0" smtClean="0"/>
            <a:t>(</a:t>
          </a:r>
          <a:r>
            <a:rPr lang="ko-KR" altLang="en-US" sz="1400" kern="1200" dirty="0" smtClean="0"/>
            <a:t>중학교 사회</a:t>
          </a:r>
          <a:r>
            <a:rPr lang="en-US" altLang="ko-KR" sz="1400" kern="1200" dirty="0" smtClean="0"/>
            <a:t>․</a:t>
          </a:r>
          <a:r>
            <a:rPr lang="ko-KR" altLang="en-US" sz="1400" kern="1200" dirty="0" smtClean="0"/>
            <a:t>과학은 </a:t>
          </a:r>
          <a:r>
            <a:rPr lang="en-US" altLang="ko-KR" sz="1400" kern="1200" dirty="0" smtClean="0"/>
            <a:t>1.5%)</a:t>
          </a:r>
          <a:endParaRPr lang="ko-KR" sz="1400" kern="1200" dirty="0"/>
        </a:p>
      </dsp:txBody>
      <dsp:txXfrm>
        <a:off x="0" y="172343"/>
        <a:ext cx="4114800" cy="1148092"/>
      </dsp:txXfrm>
    </dsp:sp>
    <dsp:sp modelId="{76861CF3-2FD1-4F56-AD08-74EACB1AFB9F}">
      <dsp:nvSpPr>
        <dsp:cNvPr id="0" name=""/>
        <dsp:cNvSpPr/>
      </dsp:nvSpPr>
      <dsp:spPr>
        <a:xfrm>
          <a:off x="205740" y="0"/>
          <a:ext cx="2880360" cy="413280"/>
        </a:xfrm>
        <a:prstGeom prst="roundRect">
          <a:avLst/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871" tIns="0" rIns="108871" bIns="0" numCol="1" spcCol="1270" anchor="ctr" anchorCtr="0">
          <a:noAutofit/>
        </a:bodyPr>
        <a:lstStyle/>
        <a:p>
          <a:pPr lvl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/>
            <a:t>표집</a:t>
          </a:r>
          <a:r>
            <a:rPr lang="ko-KR" altLang="en-US" sz="1400" b="1" kern="1200" dirty="0" smtClean="0"/>
            <a:t> 방법 </a:t>
          </a:r>
          <a:r>
            <a:rPr lang="en-US" altLang="ko-KR" sz="1400" b="1" kern="1200" dirty="0" smtClean="0"/>
            <a:t>/ </a:t>
          </a:r>
          <a:r>
            <a:rPr lang="ko-KR" altLang="en-US" sz="1400" b="1" kern="1200" dirty="0" smtClean="0"/>
            <a:t>규모</a:t>
          </a:r>
          <a:endParaRPr lang="ko-KR" sz="1400" kern="1200" dirty="0"/>
        </a:p>
      </dsp:txBody>
      <dsp:txXfrm>
        <a:off x="225915" y="20175"/>
        <a:ext cx="2840010" cy="372930"/>
      </dsp:txXfrm>
    </dsp:sp>
    <dsp:sp modelId="{7A4C4ACC-00C3-4EBB-90D3-35C850F12D14}">
      <dsp:nvSpPr>
        <dsp:cNvPr id="0" name=""/>
        <dsp:cNvSpPr/>
      </dsp:nvSpPr>
      <dsp:spPr>
        <a:xfrm>
          <a:off x="0" y="1904703"/>
          <a:ext cx="4114800" cy="29921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91592" rIns="319354" bIns="99568" numCol="1" spcCol="1270" anchor="t" anchorCtr="0">
          <a:noAutofit/>
        </a:bodyPr>
        <a:lstStyle/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포함</a:t>
          </a:r>
          <a:r>
            <a:rPr lang="en-US" altLang="ko-KR" sz="1400" kern="1200" dirty="0" smtClean="0"/>
            <a:t> </a:t>
          </a:r>
          <a:endParaRPr lang="ko-KR" sz="1400" kern="1200" dirty="0"/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[</a:t>
          </a:r>
          <a:r>
            <a:rPr lang="ko-KR" altLang="en-US" sz="1400" kern="1200" dirty="0" smtClean="0"/>
            <a:t>통계</a:t>
          </a:r>
          <a:r>
            <a:rPr lang="en-US" altLang="ko-KR" sz="1400" kern="1200" dirty="0" smtClean="0"/>
            <a:t>] </a:t>
          </a:r>
          <a:r>
            <a:rPr lang="ko-KR" altLang="en-US" sz="1400" kern="1200" dirty="0" smtClean="0"/>
            <a:t>예술</a:t>
          </a:r>
          <a:r>
            <a:rPr lang="en-US" altLang="ko-KR" sz="1400" kern="1200" dirty="0" smtClean="0"/>
            <a:t>․</a:t>
          </a:r>
          <a:r>
            <a:rPr lang="ko-KR" altLang="en-US" sz="1400" kern="1200" dirty="0" smtClean="0"/>
            <a:t>체육 등 분야별 특기 학생</a:t>
          </a:r>
          <a:r>
            <a:rPr lang="en-US" altLang="ko-KR" sz="1400" kern="1200" dirty="0" smtClean="0"/>
            <a:t>, </a:t>
          </a:r>
          <a:r>
            <a:rPr lang="ko-KR" altLang="en-US" sz="1400" kern="1200" dirty="0" err="1" smtClean="0"/>
            <a:t>특성화고대안계열</a:t>
          </a:r>
          <a:r>
            <a:rPr lang="ko-KR" altLang="en-US" sz="1400" kern="1200" dirty="0" smtClean="0"/>
            <a:t> 및 일반과정 학생</a:t>
          </a:r>
          <a:endParaRPr lang="ko-KR" altLang="en-US" sz="1400" kern="1200" dirty="0"/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[</a:t>
          </a:r>
          <a:r>
            <a:rPr lang="ko-KR" altLang="en-US" sz="1400" kern="1200" dirty="0" smtClean="0"/>
            <a:t>통계제외</a:t>
          </a:r>
          <a:r>
            <a:rPr lang="en-US" altLang="ko-KR" sz="1400" kern="1200" dirty="0" smtClean="0"/>
            <a:t>] </a:t>
          </a:r>
          <a:r>
            <a:rPr lang="ko-KR" altLang="en-US" sz="1400" kern="1200" dirty="0" smtClean="0"/>
            <a:t>특수교육대상학생</a:t>
          </a:r>
          <a:r>
            <a:rPr lang="en-US" altLang="ko-KR" sz="1400" kern="1200" dirty="0" smtClean="0"/>
            <a:t>(</a:t>
          </a:r>
          <a:r>
            <a:rPr lang="ko-KR" altLang="en-US" sz="1400" kern="1200" dirty="0" smtClean="0"/>
            <a:t>전체 교과 이수</a:t>
          </a:r>
          <a:r>
            <a:rPr lang="en-US" altLang="ko-KR" sz="1400" kern="1200" dirty="0" smtClean="0"/>
            <a:t>), </a:t>
          </a:r>
          <a:r>
            <a:rPr lang="ko-KR" altLang="en-US" sz="1400" kern="1200" dirty="0" smtClean="0"/>
            <a:t>다문화･</a:t>
          </a:r>
          <a:r>
            <a:rPr lang="ko-KR" altLang="en-US" sz="1400" kern="1200" dirty="0" err="1" smtClean="0"/>
            <a:t>탈북</a:t>
          </a:r>
          <a:r>
            <a:rPr lang="ko-KR" altLang="en-US" sz="1400" kern="1200" dirty="0" smtClean="0"/>
            <a:t> 학생</a:t>
          </a:r>
          <a:r>
            <a:rPr lang="en-US" altLang="ko-KR" sz="1400" kern="1200" dirty="0" smtClean="0"/>
            <a:t>(3</a:t>
          </a:r>
          <a:r>
            <a:rPr lang="ko-KR" altLang="en-US" sz="1400" kern="1200" dirty="0" smtClean="0"/>
            <a:t>년 미만</a:t>
          </a:r>
          <a:r>
            <a:rPr lang="en-US" altLang="ko-KR" sz="1400" kern="1200" dirty="0" smtClean="0"/>
            <a:t>)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(</a:t>
          </a:r>
          <a:r>
            <a:rPr lang="ko-KR" altLang="en-US" sz="1400" kern="1200" dirty="0" smtClean="0"/>
            <a:t>제외</a:t>
          </a:r>
          <a:r>
            <a:rPr lang="en-US" altLang="ko-KR" sz="1400" kern="1200" dirty="0" smtClean="0"/>
            <a:t>)</a:t>
          </a:r>
          <a:endParaRPr lang="ko-KR" altLang="en-US" sz="1400" kern="1200" dirty="0"/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특수교육대상학생</a:t>
          </a:r>
          <a:r>
            <a:rPr lang="en-US" altLang="ko-KR" sz="1400" kern="1200" dirty="0" smtClean="0"/>
            <a:t>(</a:t>
          </a:r>
          <a:r>
            <a:rPr lang="ko-KR" altLang="en-US" sz="1400" kern="1200" dirty="0" smtClean="0"/>
            <a:t>일부 교과 </a:t>
          </a:r>
          <a:r>
            <a:rPr lang="ko-KR" altLang="en-US" sz="1400" kern="1200" dirty="0" err="1" smtClean="0"/>
            <a:t>미이수</a:t>
          </a:r>
          <a:r>
            <a:rPr lang="en-US" altLang="ko-KR" sz="1400" kern="1200" dirty="0" smtClean="0"/>
            <a:t>), </a:t>
          </a:r>
          <a:r>
            <a:rPr lang="ko-KR" altLang="en-US" sz="1400" kern="1200" dirty="0" smtClean="0"/>
            <a:t>외국국적만 소지 학생</a:t>
          </a:r>
          <a:endParaRPr lang="ko-KR" altLang="en-US" sz="1400" kern="1200" dirty="0"/>
        </a:p>
      </dsp:txBody>
      <dsp:txXfrm>
        <a:off x="0" y="1904703"/>
        <a:ext cx="4114800" cy="2992110"/>
      </dsp:txXfrm>
    </dsp:sp>
    <dsp:sp modelId="{0CD3C564-C3E4-4227-8769-5ADF60D20E21}">
      <dsp:nvSpPr>
        <dsp:cNvPr id="0" name=""/>
        <dsp:cNvSpPr/>
      </dsp:nvSpPr>
      <dsp:spPr>
        <a:xfrm>
          <a:off x="205740" y="1553377"/>
          <a:ext cx="2880360" cy="449847"/>
        </a:xfrm>
        <a:prstGeom prst="round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871" tIns="0" rIns="108871" bIns="0" numCol="1" spcCol="1270" anchor="ctr" anchorCtr="0">
          <a:noAutofit/>
        </a:bodyPr>
        <a:lstStyle/>
        <a:p>
          <a:pPr lvl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/>
            <a:t>표집</a:t>
          </a:r>
          <a:r>
            <a:rPr lang="ko-KR" altLang="en-US" sz="1400" kern="1200" dirty="0" smtClean="0"/>
            <a:t> 대상 학생</a:t>
          </a:r>
          <a:endParaRPr lang="ko-KR" sz="1400" kern="1200" dirty="0"/>
        </a:p>
      </dsp:txBody>
      <dsp:txXfrm>
        <a:off x="227700" y="1575337"/>
        <a:ext cx="2836440" cy="4059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43C71-29ED-4FB8-841D-64C4FE91F293}">
      <dsp:nvSpPr>
        <dsp:cNvPr id="0" name=""/>
        <dsp:cNvSpPr/>
      </dsp:nvSpPr>
      <dsp:spPr>
        <a:xfrm>
          <a:off x="39" y="145665"/>
          <a:ext cx="3773439" cy="748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600" b="0" kern="1200" smtClean="0"/>
            <a:t>교육부</a:t>
          </a:r>
          <a:endParaRPr lang="ko-KR" sz="2600" b="0" kern="1200"/>
        </a:p>
      </dsp:txBody>
      <dsp:txXfrm>
        <a:off x="39" y="145665"/>
        <a:ext cx="3773439" cy="748800"/>
      </dsp:txXfrm>
    </dsp:sp>
    <dsp:sp modelId="{F6106DF5-8490-458A-8D0B-F9896DBA3594}">
      <dsp:nvSpPr>
        <dsp:cNvPr id="0" name=""/>
        <dsp:cNvSpPr/>
      </dsp:nvSpPr>
      <dsp:spPr>
        <a:xfrm>
          <a:off x="39" y="894465"/>
          <a:ext cx="3773439" cy="36398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sz="2600" b="0" kern="1200" dirty="0" smtClean="0"/>
            <a:t>평가 정책 수립 및 </a:t>
          </a:r>
          <a:r>
            <a:rPr lang="en-US" altLang="ko-KR" sz="2600" b="0" kern="1200" dirty="0" smtClean="0"/>
            <a:t>   </a:t>
          </a:r>
          <a:r>
            <a:rPr lang="ko-KR" sz="2600" b="0" kern="1200" dirty="0" smtClean="0"/>
            <a:t>시행 관리 총괄</a:t>
          </a:r>
          <a:endParaRPr lang="ko-KR" sz="2600" b="0" kern="1200" dirty="0"/>
        </a:p>
        <a:p>
          <a:pPr marL="228600" lvl="1" indent="-228600" algn="l" defTabSz="11557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sz="2600" b="0" kern="1200" dirty="0" smtClean="0"/>
            <a:t>평가 시행 예산 확보 및 배부</a:t>
          </a:r>
          <a:endParaRPr lang="ko-KR" sz="2600" b="0" kern="1200" dirty="0"/>
        </a:p>
        <a:p>
          <a:pPr marL="228600" lvl="1" indent="-228600" algn="l" defTabSz="11557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0" kern="1200" dirty="0" smtClean="0"/>
            <a:t>학업성취도 향상 </a:t>
          </a:r>
          <a:r>
            <a:rPr lang="ko-KR" sz="2600" b="0" kern="1200" dirty="0" smtClean="0"/>
            <a:t>향상 지원 방안 마련</a:t>
          </a:r>
          <a:endParaRPr lang="ko-KR" sz="2600" b="0" kern="1200" dirty="0"/>
        </a:p>
      </dsp:txBody>
      <dsp:txXfrm>
        <a:off x="39" y="894465"/>
        <a:ext cx="3773439" cy="3639870"/>
      </dsp:txXfrm>
    </dsp:sp>
    <dsp:sp modelId="{092382D4-93E0-4DD5-A070-1B90CA16EA5A}">
      <dsp:nvSpPr>
        <dsp:cNvPr id="0" name=""/>
        <dsp:cNvSpPr/>
      </dsp:nvSpPr>
      <dsp:spPr>
        <a:xfrm>
          <a:off x="4301760" y="145665"/>
          <a:ext cx="3773439" cy="748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0" kern="1200" dirty="0" smtClean="0"/>
            <a:t>시도교육청</a:t>
          </a:r>
          <a:endParaRPr lang="ko-KR" sz="2600" b="0" kern="1200" dirty="0"/>
        </a:p>
      </dsp:txBody>
      <dsp:txXfrm>
        <a:off x="4301760" y="145665"/>
        <a:ext cx="3773439" cy="748800"/>
      </dsp:txXfrm>
    </dsp:sp>
    <dsp:sp modelId="{33A0EEE6-56F3-4DAD-BA68-6A001A0AE0BD}">
      <dsp:nvSpPr>
        <dsp:cNvPr id="0" name=""/>
        <dsp:cNvSpPr/>
      </dsp:nvSpPr>
      <dsp:spPr>
        <a:xfrm>
          <a:off x="4301760" y="894465"/>
          <a:ext cx="3773439" cy="36398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0" kern="1200" dirty="0" smtClean="0"/>
            <a:t>평가 시행 지원 계획 수립</a:t>
          </a:r>
          <a:endParaRPr lang="ko-KR" sz="2600" b="0" kern="1200" dirty="0"/>
        </a:p>
        <a:p>
          <a:pPr marL="228600" lvl="1" indent="-228600" algn="l" defTabSz="11557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0" kern="1200" dirty="0" smtClean="0"/>
            <a:t>평가 시행의 전체 과정 점검</a:t>
          </a:r>
          <a:r>
            <a:rPr lang="en-US" altLang="ko-KR" sz="2600" b="0" kern="1200" dirty="0" smtClean="0"/>
            <a:t>‧</a:t>
          </a:r>
          <a:r>
            <a:rPr lang="ko-KR" altLang="en-US" sz="2600" b="0" kern="1200" dirty="0" smtClean="0"/>
            <a:t>관리</a:t>
          </a:r>
          <a:endParaRPr lang="ko-KR" sz="2600" b="0" kern="1200" dirty="0"/>
        </a:p>
        <a:p>
          <a:pPr marL="228600" lvl="1" indent="-228600" algn="l" defTabSz="11557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0" kern="1200" dirty="0" err="1" smtClean="0"/>
            <a:t>표집학교의</a:t>
          </a:r>
          <a:r>
            <a:rPr lang="ko-KR" altLang="en-US" sz="2600" b="0" kern="1200" dirty="0" smtClean="0"/>
            <a:t> 평가 시행 준비 및 상황 점검</a:t>
          </a:r>
          <a:endParaRPr lang="ko-KR" sz="2600" b="0" kern="1200" dirty="0"/>
        </a:p>
      </dsp:txBody>
      <dsp:txXfrm>
        <a:off x="4301760" y="894465"/>
        <a:ext cx="3773439" cy="36398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43C71-29ED-4FB8-841D-64C4FE91F293}">
      <dsp:nvSpPr>
        <dsp:cNvPr id="0" name=""/>
        <dsp:cNvSpPr/>
      </dsp:nvSpPr>
      <dsp:spPr>
        <a:xfrm>
          <a:off x="39" y="161519"/>
          <a:ext cx="3773439" cy="489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0" kern="1200" dirty="0" smtClean="0"/>
            <a:t>KICE</a:t>
          </a:r>
          <a:endParaRPr lang="ko-KR" sz="1700" b="0" kern="1200" dirty="0"/>
        </a:p>
      </dsp:txBody>
      <dsp:txXfrm>
        <a:off x="39" y="161519"/>
        <a:ext cx="3773439" cy="489600"/>
      </dsp:txXfrm>
    </dsp:sp>
    <dsp:sp modelId="{F6106DF5-8490-458A-8D0B-F9896DBA3594}">
      <dsp:nvSpPr>
        <dsp:cNvPr id="0" name=""/>
        <dsp:cNvSpPr/>
      </dsp:nvSpPr>
      <dsp:spPr>
        <a:xfrm>
          <a:off x="39" y="651119"/>
          <a:ext cx="3773439" cy="38673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b="1" kern="1200" dirty="0" smtClean="0"/>
            <a:t>평가 교과에 대한 평가도구</a:t>
          </a:r>
          <a:r>
            <a:rPr lang="en-US" altLang="ko-KR" sz="1700" b="1" kern="1200" dirty="0" smtClean="0"/>
            <a:t>(</a:t>
          </a:r>
          <a:r>
            <a:rPr lang="ko-KR" altLang="en-US" sz="1700" kern="1200" dirty="0" smtClean="0"/>
            <a:t>문제지</a:t>
          </a:r>
          <a:r>
            <a:rPr lang="en-US" altLang="ko-KR" sz="1700" kern="1200" dirty="0" smtClean="0"/>
            <a:t>, OMR </a:t>
          </a:r>
          <a:r>
            <a:rPr lang="ko-KR" altLang="en-US" sz="1700" kern="1200" dirty="0" smtClean="0"/>
            <a:t>답안지 등</a:t>
          </a:r>
          <a:r>
            <a:rPr lang="en-US" altLang="ko-KR" sz="1700" kern="1200" dirty="0" smtClean="0"/>
            <a:t>) </a:t>
          </a:r>
          <a:r>
            <a:rPr lang="ko-KR" altLang="en-US" sz="1700" b="1" kern="1200" dirty="0" smtClean="0"/>
            <a:t>개발</a:t>
          </a:r>
          <a:endParaRPr lang="ko-KR" sz="1700" b="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b="1" kern="1200" dirty="0" err="1" smtClean="0"/>
            <a:t>표집학교</a:t>
          </a:r>
          <a:r>
            <a:rPr lang="ko-KR" altLang="en-US" sz="1700" b="1" kern="1200" dirty="0" smtClean="0"/>
            <a:t> 평가 시행 지원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b="1" kern="1200" dirty="0" smtClean="0"/>
            <a:t>평가 시행 지원 본부 운영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b="1" kern="1200" dirty="0" smtClean="0"/>
            <a:t>평가 결과물 보안</a:t>
          </a:r>
          <a:r>
            <a:rPr lang="en-US" altLang="ko-KR" sz="1700" b="1" kern="1200" dirty="0" smtClean="0"/>
            <a:t>,</a:t>
          </a:r>
          <a:r>
            <a:rPr lang="ko-KR" altLang="en-US" sz="1700" b="1" kern="1200" dirty="0" smtClean="0"/>
            <a:t> 채점 신뢰성   확보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b="1" kern="1200" dirty="0" smtClean="0"/>
            <a:t>채점 관리</a:t>
          </a:r>
          <a:r>
            <a:rPr lang="en-US" altLang="ko-KR" sz="1700" kern="1200" dirty="0" smtClean="0"/>
            <a:t>(</a:t>
          </a:r>
          <a:r>
            <a:rPr lang="ko-KR" altLang="en-US" sz="1700" kern="1200" dirty="0" smtClean="0"/>
            <a:t>시･</a:t>
          </a:r>
          <a:r>
            <a:rPr lang="ko-KR" altLang="en-US" sz="1700" kern="1200" dirty="0" err="1" smtClean="0"/>
            <a:t>도교육청</a:t>
          </a:r>
          <a:r>
            <a:rPr lang="ko-KR" altLang="en-US" sz="1700" kern="1200" dirty="0" smtClean="0"/>
            <a:t> 협조</a:t>
          </a:r>
          <a:r>
            <a:rPr lang="en-US" altLang="ko-KR" sz="1700" kern="1200" dirty="0" smtClean="0"/>
            <a:t>)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b="1" kern="1200" spc="-100" baseline="0" dirty="0" smtClean="0"/>
            <a:t>평가결과표 온라인 출력시스템 운영</a:t>
          </a:r>
          <a:endParaRPr lang="ko-KR" altLang="en-US" sz="1700" kern="1200" spc="-100" baseline="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b="1" kern="1200" dirty="0" smtClean="0"/>
            <a:t>평가 결과 분석</a:t>
          </a:r>
          <a:r>
            <a:rPr lang="en-US" altLang="ko-KR" sz="1700" b="1" kern="1200" dirty="0" smtClean="0"/>
            <a:t>․</a:t>
          </a:r>
          <a:r>
            <a:rPr lang="ko-KR" altLang="en-US" sz="1700" b="1" kern="1200" dirty="0" smtClean="0"/>
            <a:t>보고</a:t>
          </a:r>
          <a:endParaRPr lang="ko-KR" altLang="en-US" sz="1700" kern="1200" dirty="0"/>
        </a:p>
      </dsp:txBody>
      <dsp:txXfrm>
        <a:off x="39" y="651119"/>
        <a:ext cx="3773439" cy="3867361"/>
      </dsp:txXfrm>
    </dsp:sp>
    <dsp:sp modelId="{092382D4-93E0-4DD5-A070-1B90CA16EA5A}">
      <dsp:nvSpPr>
        <dsp:cNvPr id="0" name=""/>
        <dsp:cNvSpPr/>
      </dsp:nvSpPr>
      <dsp:spPr>
        <a:xfrm>
          <a:off x="4301760" y="161519"/>
          <a:ext cx="3773439" cy="489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0" kern="1200" dirty="0" err="1" smtClean="0"/>
            <a:t>표집</a:t>
          </a:r>
          <a:r>
            <a:rPr lang="ko-KR" altLang="en-US" sz="1700" b="0" kern="1200" dirty="0" smtClean="0"/>
            <a:t> 학교</a:t>
          </a:r>
          <a:endParaRPr lang="ko-KR" sz="1700" b="0" kern="1200" dirty="0"/>
        </a:p>
      </dsp:txBody>
      <dsp:txXfrm>
        <a:off x="4301760" y="161519"/>
        <a:ext cx="3773439" cy="489600"/>
      </dsp:txXfrm>
    </dsp:sp>
    <dsp:sp modelId="{33A0EEE6-56F3-4DAD-BA68-6A001A0AE0BD}">
      <dsp:nvSpPr>
        <dsp:cNvPr id="0" name=""/>
        <dsp:cNvSpPr/>
      </dsp:nvSpPr>
      <dsp:spPr>
        <a:xfrm>
          <a:off x="4301760" y="651119"/>
          <a:ext cx="3773439" cy="38673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 err="1" smtClean="0"/>
            <a:t>학교</a:t>
          </a:r>
          <a:r>
            <a:rPr lang="en-US" sz="1700" b="1" kern="1200" dirty="0" smtClean="0"/>
            <a:t> </a:t>
          </a:r>
          <a:r>
            <a:rPr lang="en-US" sz="1700" b="1" kern="1200" dirty="0" err="1" smtClean="0"/>
            <a:t>평가</a:t>
          </a:r>
          <a:r>
            <a:rPr lang="en-US" sz="1700" b="1" kern="1200" dirty="0" smtClean="0"/>
            <a:t> </a:t>
          </a:r>
          <a:r>
            <a:rPr lang="en-US" sz="1700" b="1" kern="1200" dirty="0" err="1" smtClean="0"/>
            <a:t>시행</a:t>
          </a:r>
          <a:r>
            <a:rPr lang="en-US" sz="1700" b="1" kern="1200" dirty="0" smtClean="0"/>
            <a:t> </a:t>
          </a:r>
          <a:r>
            <a:rPr lang="en-US" sz="1700" b="1" kern="1200" dirty="0" err="1" smtClean="0"/>
            <a:t>계획</a:t>
          </a:r>
          <a:r>
            <a:rPr lang="en-US" sz="1700" b="1" kern="1200" dirty="0" smtClean="0"/>
            <a:t> </a:t>
          </a:r>
          <a:r>
            <a:rPr lang="en-US" sz="1700" b="1" kern="1200" dirty="0" err="1" smtClean="0"/>
            <a:t>수립</a:t>
          </a:r>
          <a:r>
            <a:rPr lang="en-US" sz="1700" b="1" kern="1200" dirty="0" smtClean="0"/>
            <a:t> 및 </a:t>
          </a:r>
          <a:r>
            <a:rPr lang="en-US" sz="1700" b="1" kern="1200" dirty="0" err="1" smtClean="0"/>
            <a:t>운영</a:t>
          </a:r>
          <a:r>
            <a:rPr lang="en-US" sz="1700" kern="1200" dirty="0" smtClean="0"/>
            <a:t>(</a:t>
          </a:r>
          <a:r>
            <a:rPr lang="en-US" sz="1700" kern="1200" dirty="0" err="1" smtClean="0"/>
            <a:t>학교</a:t>
          </a:r>
          <a:r>
            <a:rPr lang="en-US" sz="1700" kern="1200" dirty="0" smtClean="0"/>
            <a:t> 내 </a:t>
          </a:r>
          <a:r>
            <a:rPr lang="en-US" sz="1700" kern="1200" dirty="0" err="1" smtClean="0"/>
            <a:t>평가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본부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운영</a:t>
          </a:r>
          <a:r>
            <a:rPr lang="en-US" sz="1700" kern="1200" dirty="0" smtClean="0"/>
            <a:t>)</a:t>
          </a:r>
          <a:endParaRPr lang="ko-KR" sz="1700" b="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b="1" kern="1200" dirty="0" smtClean="0"/>
            <a:t>평가도구</a:t>
          </a:r>
          <a:r>
            <a:rPr lang="en-US" altLang="ko-KR" sz="1700" b="1" kern="1200" dirty="0" smtClean="0"/>
            <a:t>(</a:t>
          </a:r>
          <a:r>
            <a:rPr lang="ko-KR" altLang="en-US" sz="1700" b="1" kern="1200" dirty="0" smtClean="0"/>
            <a:t>문제지</a:t>
          </a:r>
          <a:r>
            <a:rPr lang="en-US" altLang="ko-KR" sz="1700" b="1" kern="1200" dirty="0" smtClean="0"/>
            <a:t>, </a:t>
          </a:r>
          <a:r>
            <a:rPr lang="ko-KR" altLang="en-US" sz="1700" b="1" kern="1200" dirty="0" smtClean="0"/>
            <a:t>답안지 등</a:t>
          </a:r>
          <a:r>
            <a:rPr lang="en-US" altLang="ko-KR" sz="1700" b="1" kern="1200" dirty="0" smtClean="0"/>
            <a:t>)</a:t>
          </a:r>
          <a:r>
            <a:rPr lang="ko-KR" altLang="en-US" sz="1700" b="1" kern="1200" dirty="0" smtClean="0"/>
            <a:t> 보안 관리 철저</a:t>
          </a:r>
          <a:r>
            <a:rPr lang="en-US" altLang="ko-KR" sz="1700" b="1" kern="1200" dirty="0" smtClean="0"/>
            <a:t>(</a:t>
          </a:r>
          <a:r>
            <a:rPr lang="ko-KR" altLang="en-US" sz="1700" b="1" kern="1200" dirty="0" smtClean="0"/>
            <a:t>학교장 책임</a:t>
          </a:r>
          <a:r>
            <a:rPr lang="en-US" altLang="ko-KR" sz="1700" b="1" kern="1200" dirty="0" smtClean="0"/>
            <a:t>)</a:t>
          </a:r>
          <a:endParaRPr lang="ko-KR" altLang="en-US" sz="1700" b="1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/>
            <a:t>시행 준비 상황을 사전 점검</a:t>
          </a:r>
          <a:r>
            <a:rPr lang="en-US" altLang="ko-KR" sz="1700" kern="1200" dirty="0" smtClean="0"/>
            <a:t>(</a:t>
          </a:r>
          <a:r>
            <a:rPr lang="ko-KR" altLang="en-US" sz="1700" kern="1200" dirty="0" smtClean="0"/>
            <a:t>감독교사 배정</a:t>
          </a:r>
          <a:r>
            <a:rPr lang="en-US" altLang="ko-KR" sz="1700" kern="1200" dirty="0" smtClean="0"/>
            <a:t>, </a:t>
          </a:r>
          <a:r>
            <a:rPr lang="ko-KR" altLang="en-US" sz="1700" kern="1200" dirty="0" smtClean="0"/>
            <a:t>필요 도구 비치 등</a:t>
          </a:r>
          <a:r>
            <a:rPr lang="en-US" altLang="ko-KR" sz="1700" kern="1200" dirty="0" smtClean="0"/>
            <a:t>)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err="1" smtClean="0"/>
            <a:t>표집학교</a:t>
          </a:r>
          <a:r>
            <a:rPr lang="ko-KR" altLang="en-US" sz="1700" kern="1200" dirty="0" smtClean="0"/>
            <a:t> 시행 매뉴얼 준수 시행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/>
            <a:t>시행 완료 후 평가 결과물 회송   절차 확인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/>
            <a:t>평가 결과 출력 및 배부</a:t>
          </a:r>
          <a:endParaRPr lang="ko-KR" altLang="en-US" sz="1700" kern="1200" dirty="0"/>
        </a:p>
      </dsp:txBody>
      <dsp:txXfrm>
        <a:off x="4301760" y="651119"/>
        <a:ext cx="3773439" cy="38673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8552-F609-4518-AC10-ECDAFD47D975}">
      <dsp:nvSpPr>
        <dsp:cNvPr id="0" name=""/>
        <dsp:cNvSpPr/>
      </dsp:nvSpPr>
      <dsp:spPr>
        <a:xfrm>
          <a:off x="3456384" y="1138"/>
          <a:ext cx="5184576" cy="12644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b="1" kern="1200" dirty="0" smtClean="0"/>
            <a:t>교과역량반영 평가 문항 도입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/>
            <a:t>의사소통 역량</a:t>
          </a:r>
          <a:r>
            <a:rPr lang="en-US" altLang="ko-KR" sz="2000" kern="1200" dirty="0" smtClean="0"/>
            <a:t>, </a:t>
          </a:r>
          <a:r>
            <a:rPr lang="ko-KR" altLang="en-US" sz="2000" kern="1200" dirty="0" smtClean="0"/>
            <a:t>문제해결 역량</a:t>
          </a:r>
          <a:endParaRPr lang="ko-KR" altLang="en-US" sz="2000" kern="1200" dirty="0"/>
        </a:p>
      </dsp:txBody>
      <dsp:txXfrm>
        <a:off x="3456384" y="159200"/>
        <a:ext cx="4710389" cy="948375"/>
      </dsp:txXfrm>
    </dsp:sp>
    <dsp:sp modelId="{91724FC0-29A2-4EBB-9238-439DCC451F9D}">
      <dsp:nvSpPr>
        <dsp:cNvPr id="0" name=""/>
        <dsp:cNvSpPr/>
      </dsp:nvSpPr>
      <dsp:spPr>
        <a:xfrm>
          <a:off x="0" y="1138"/>
          <a:ext cx="3456384" cy="1264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2015 </a:t>
          </a:r>
          <a:r>
            <a:rPr lang="ko-KR" altLang="en-US" sz="2100" kern="1200" dirty="0" smtClean="0"/>
            <a:t>개정</a:t>
          </a:r>
          <a:endParaRPr lang="en-US" altLang="ko-KR" sz="2100" kern="1200" dirty="0" smtClean="0"/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교육과정의 적용</a:t>
          </a:r>
          <a:r>
            <a:rPr lang="en-US" altLang="ko-KR" sz="2100" kern="1200" dirty="0" smtClean="0"/>
            <a:t>(</a:t>
          </a:r>
          <a:r>
            <a:rPr lang="ko-KR" altLang="en-US" sz="2100" kern="1200" dirty="0" smtClean="0"/>
            <a:t>고등학교</a:t>
          </a:r>
          <a:r>
            <a:rPr lang="en-US" altLang="ko-KR" sz="2100" kern="1200" dirty="0" smtClean="0"/>
            <a:t>)</a:t>
          </a:r>
          <a:endParaRPr lang="ko-KR" altLang="en-US" sz="2100" kern="1200" dirty="0"/>
        </a:p>
      </dsp:txBody>
      <dsp:txXfrm>
        <a:off x="61728" y="62866"/>
        <a:ext cx="3332928" cy="1141043"/>
      </dsp:txXfrm>
    </dsp:sp>
    <dsp:sp modelId="{C0395A16-BB2D-432C-AA99-1D2D1680664A}">
      <dsp:nvSpPr>
        <dsp:cNvPr id="0" name=""/>
        <dsp:cNvSpPr/>
      </dsp:nvSpPr>
      <dsp:spPr>
        <a:xfrm>
          <a:off x="3461447" y="1386890"/>
          <a:ext cx="5179512" cy="240040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22325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50" kern="1200" dirty="0" smtClean="0"/>
            <a:t>’18</a:t>
          </a:r>
          <a:r>
            <a:rPr lang="ko-KR" altLang="en-US" sz="1850" kern="1200" dirty="0" smtClean="0"/>
            <a:t>년</a:t>
          </a:r>
          <a:r>
            <a:rPr lang="en-US" altLang="ko-KR" sz="1800" kern="1200" dirty="0" smtClean="0"/>
            <a:t>: 33</a:t>
          </a:r>
          <a:r>
            <a:rPr lang="ko-KR" altLang="en-US" sz="1800" kern="1200" dirty="0" smtClean="0"/>
            <a:t>～</a:t>
          </a:r>
          <a:r>
            <a:rPr lang="en-US" altLang="ko-KR" sz="1800" kern="1200" dirty="0" smtClean="0"/>
            <a:t>40</a:t>
          </a:r>
          <a:r>
            <a:rPr lang="ko-KR" altLang="en-US" sz="1800" kern="1200" dirty="0" smtClean="0"/>
            <a:t>문항 </a:t>
          </a:r>
          <a:endParaRPr lang="ko-KR" altLang="en-US" sz="1800" kern="1200" dirty="0"/>
        </a:p>
        <a:p>
          <a:pPr marL="171450" lvl="1" indent="-171450" algn="l" defTabSz="822325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50" kern="1200" dirty="0" smtClean="0"/>
            <a:t>‘19</a:t>
          </a:r>
          <a:r>
            <a:rPr lang="ko-KR" altLang="en-US" sz="1850" kern="1200" dirty="0" smtClean="0"/>
            <a:t>년</a:t>
          </a:r>
          <a:r>
            <a:rPr lang="en-US" altLang="ko-KR" sz="1850" kern="1200" dirty="0" smtClean="0"/>
            <a:t> 20</a:t>
          </a:r>
          <a:r>
            <a:rPr lang="ko-KR" altLang="en-US" sz="1850" kern="1200" dirty="0" smtClean="0"/>
            <a:t>～</a:t>
          </a:r>
          <a:r>
            <a:rPr lang="en-US" altLang="ko-KR" sz="1850" kern="1200" dirty="0" smtClean="0"/>
            <a:t>21</a:t>
          </a:r>
          <a:r>
            <a:rPr lang="ko-KR" altLang="en-US" sz="1850" kern="1200" dirty="0" smtClean="0"/>
            <a:t>문항으로 축소됨</a:t>
          </a:r>
          <a:endParaRPr lang="ko-KR" altLang="en-US" sz="1850" kern="1200" dirty="0"/>
        </a:p>
        <a:p>
          <a:pPr marL="171450" lvl="1" indent="-171450" algn="l" defTabSz="822325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50" kern="1200" dirty="0" smtClean="0"/>
            <a:t>중학교는 </a:t>
          </a:r>
          <a:r>
            <a:rPr lang="en-US" altLang="ko-KR" sz="1850" kern="1200" dirty="0" smtClean="0"/>
            <a:t>‘20</a:t>
          </a:r>
          <a:r>
            <a:rPr lang="ko-KR" altLang="en-US" sz="1850" kern="1200" dirty="0" smtClean="0"/>
            <a:t>년부터 </a:t>
          </a:r>
          <a:r>
            <a:rPr lang="en-US" altLang="ko-KR" sz="1850" kern="1200" dirty="0" smtClean="0"/>
            <a:t>20</a:t>
          </a:r>
          <a:r>
            <a:rPr lang="ko-KR" altLang="en-US" sz="1850" kern="1200" dirty="0" smtClean="0"/>
            <a:t>～</a:t>
          </a:r>
          <a:r>
            <a:rPr lang="en-US" altLang="ko-KR" sz="1850" kern="1200" dirty="0" smtClean="0"/>
            <a:t>24</a:t>
          </a:r>
          <a:r>
            <a:rPr lang="ko-KR" altLang="en-US" sz="1850" kern="1200" dirty="0" smtClean="0"/>
            <a:t>문항으로 축소됨</a:t>
          </a:r>
          <a:endParaRPr lang="ko-KR" altLang="en-US" sz="1850" kern="1200" dirty="0"/>
        </a:p>
      </dsp:txBody>
      <dsp:txXfrm>
        <a:off x="3461447" y="1686940"/>
        <a:ext cx="4279362" cy="1800300"/>
      </dsp:txXfrm>
    </dsp:sp>
    <dsp:sp modelId="{D8E43B8E-01E2-469C-AE15-59DB742399AA}">
      <dsp:nvSpPr>
        <dsp:cNvPr id="0" name=""/>
        <dsp:cNvSpPr/>
      </dsp:nvSpPr>
      <dsp:spPr>
        <a:xfrm>
          <a:off x="4219" y="1634498"/>
          <a:ext cx="3453008" cy="1915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교과별 문항 수 </a:t>
          </a:r>
          <a:endParaRPr lang="en-US" altLang="ko-KR" sz="2100" kern="1200" dirty="0" smtClean="0"/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축소</a:t>
          </a:r>
          <a:endParaRPr lang="ko-KR" altLang="en-US" sz="2100" kern="1200" dirty="0"/>
        </a:p>
      </dsp:txBody>
      <dsp:txXfrm>
        <a:off x="97730" y="1728009"/>
        <a:ext cx="3265986" cy="1728556"/>
      </dsp:txXfrm>
    </dsp:sp>
    <dsp:sp modelId="{DAA6D88E-118E-47C9-B78E-8917922970CE}">
      <dsp:nvSpPr>
        <dsp:cNvPr id="0" name=""/>
        <dsp:cNvSpPr/>
      </dsp:nvSpPr>
      <dsp:spPr>
        <a:xfrm>
          <a:off x="3456384" y="3918938"/>
          <a:ext cx="5184576" cy="12644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/>
            <a:t>고등학교는 수업시간과 동일하게 </a:t>
          </a:r>
          <a:r>
            <a:rPr lang="en-US" altLang="ko-KR" sz="2000" kern="1200" dirty="0" smtClean="0"/>
            <a:t>50</a:t>
          </a:r>
          <a:r>
            <a:rPr lang="ko-KR" altLang="en-US" sz="2000" kern="1200" dirty="0" smtClean="0"/>
            <a:t>분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000" kern="1200" dirty="0" smtClean="0"/>
            <a:t>2020</a:t>
          </a:r>
          <a:r>
            <a:rPr lang="ko-KR" altLang="en-US" sz="2000" kern="1200" dirty="0" smtClean="0"/>
            <a:t>년부터 중학교도 </a:t>
          </a:r>
          <a:r>
            <a:rPr lang="en-US" altLang="ko-KR" sz="2000" kern="1200" dirty="0" smtClean="0"/>
            <a:t>45</a:t>
          </a:r>
          <a:r>
            <a:rPr lang="ko-KR" altLang="en-US" sz="2000" kern="1200" dirty="0" smtClean="0"/>
            <a:t>분으로 </a:t>
          </a:r>
          <a:endParaRPr lang="ko-KR" altLang="en-US" sz="2000" kern="1200" dirty="0"/>
        </a:p>
      </dsp:txBody>
      <dsp:txXfrm>
        <a:off x="3456384" y="4077000"/>
        <a:ext cx="4710389" cy="948375"/>
      </dsp:txXfrm>
    </dsp:sp>
    <dsp:sp modelId="{2175273F-DE69-42D0-A91A-B214A4DA775F}">
      <dsp:nvSpPr>
        <dsp:cNvPr id="0" name=""/>
        <dsp:cNvSpPr/>
      </dsp:nvSpPr>
      <dsp:spPr>
        <a:xfrm>
          <a:off x="0" y="3918938"/>
          <a:ext cx="3456384" cy="1264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시험시간 축소</a:t>
          </a:r>
          <a:endParaRPr lang="ko-KR" altLang="en-US" sz="2100" kern="1200" dirty="0"/>
        </a:p>
      </dsp:txBody>
      <dsp:txXfrm>
        <a:off x="61728" y="3980666"/>
        <a:ext cx="3332928" cy="1141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448" cy="496253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643" y="0"/>
            <a:ext cx="2945448" cy="496253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/>
            </a:lvl1pPr>
          </a:lstStyle>
          <a:p>
            <a:fld id="{9BDEC751-53A1-4025-9F85-9E87542E4AD2}" type="datetimeFigureOut">
              <a:rPr lang="ko-KR" altLang="en-US" smtClean="0"/>
              <a:pPr/>
              <a:t>2019-05-14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5" y="4715192"/>
            <a:ext cx="5437506" cy="4466274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800"/>
            <a:ext cx="2945448" cy="496252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643" y="9428800"/>
            <a:ext cx="2945448" cy="496252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>
              <a:defRPr sz="1200"/>
            </a:lvl1pPr>
          </a:lstStyle>
          <a:p>
            <a:fld id="{6E8D4EB1-DE01-45CA-A887-C08CD52102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796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D4EB1-DE01-45CA-A887-C08CD521026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6531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D4EB1-DE01-45CA-A887-C08CD521026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100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D4EB1-DE01-45CA-A887-C08CD521026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867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D4EB1-DE01-45CA-A887-C08CD521026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3180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D4EB1-DE01-45CA-A887-C08CD521026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4709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>
              <a:solidFill>
                <a:schemeClr val="accent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2236C-66D5-E24A-A951-5101B21AE1C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3516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D4EB1-DE01-45CA-A887-C08CD521026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247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71EFC4-C782-45FB-935B-D7007EE6EE7E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456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4843672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660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4248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31447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5729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9173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7120913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2048068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89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33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7373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266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333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646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94CEB-83A8-4C91-BBDF-C0C48D8C88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903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7" r:id="rId12"/>
    <p:sldLayoutId id="2147483649" r:id="rId13"/>
    <p:sldLayoutId id="2147483651" r:id="rId14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5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4" Type="http://schemas.openxmlformats.org/officeDocument/2006/relationships/diagramQuickStyle" Target="../diagrams/quickStyle4.xml"/><Relationship Id="rId9" Type="http://schemas.openxmlformats.org/officeDocument/2006/relationships/diagramColors" Target="../diagrams/colors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aea.kice.re.kr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QuickStyle" Target="../diagrams/quickStyle3.xml"/><Relationship Id="rId3" Type="http://schemas.openxmlformats.org/officeDocument/2006/relationships/diagramData" Target="../diagrams/data1.xml"/><Relationship Id="rId7" Type="http://schemas.openxmlformats.org/officeDocument/2006/relationships/diagramData" Target="../diagrams/data2.xml"/><Relationship Id="rId12" Type="http://schemas.openxmlformats.org/officeDocument/2006/relationships/diagramLayout" Target="../diagrams/layout3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Data" Target="../diagrams/data3.xml"/><Relationship Id="rId5" Type="http://schemas.openxmlformats.org/officeDocument/2006/relationships/diagramQuickStyle" Target="../diagrams/quickStyle1.xml"/><Relationship Id="rId15" Type="http://schemas.microsoft.com/office/2007/relationships/diagramDrawing" Target="../diagrams/drawing1.xml"/><Relationship Id="rId10" Type="http://schemas.openxmlformats.org/officeDocument/2006/relationships/diagramColors" Target="../diagrams/colors2.xml"/><Relationship Id="rId4" Type="http://schemas.openxmlformats.org/officeDocument/2006/relationships/diagramLayout" Target="../diagrams/layout1.xml"/><Relationship Id="rId9" Type="http://schemas.openxmlformats.org/officeDocument/2006/relationships/diagramQuickStyle" Target="../diagrams/quickStyle2.xml"/><Relationship Id="rId14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7562" y="2060847"/>
            <a:ext cx="9151562" cy="4593127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021532" y="5077472"/>
            <a:ext cx="511768" cy="51176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345435" y="5077529"/>
            <a:ext cx="511711" cy="51171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178133" y="5077529"/>
            <a:ext cx="511711" cy="511711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580999" y="5077472"/>
            <a:ext cx="511768" cy="51176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201462" y="5077472"/>
            <a:ext cx="511768" cy="51176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22685" y="5077472"/>
            <a:ext cx="511768" cy="51176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323994" y="5077472"/>
            <a:ext cx="511768" cy="51176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575453" y="5077472"/>
            <a:ext cx="511768" cy="51176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755383" y="5077472"/>
            <a:ext cx="511768" cy="51176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392752" y="5077472"/>
            <a:ext cx="511768" cy="51176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815502" y="5077529"/>
            <a:ext cx="511711" cy="51171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580319" y="5077472"/>
            <a:ext cx="511768" cy="5117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003069" y="5077529"/>
            <a:ext cx="511711" cy="511711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381392" y="5077472"/>
            <a:ext cx="511768" cy="5117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2440" y="6433591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500FF08-27CE-4956-8EB1-2AC025D51984}" type="slidenum"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</a:t>
            </a:fld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6093296"/>
            <a:ext cx="885698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5978" y="5733181"/>
            <a:ext cx="9149977" cy="1134344"/>
          </a:xfrm>
          <a:prstGeom prst="rect">
            <a:avLst/>
          </a:prstGeom>
          <a:solidFill>
            <a:srgbClr val="0070C0"/>
          </a:solidFill>
        </p:spPr>
        <p:txBody>
          <a:bodyPr wrap="square" lIns="180000" rIns="180000" rtlCol="0">
            <a:noAutofit/>
          </a:bodyPr>
          <a:lstStyle/>
          <a:p>
            <a:pPr marL="177800" indent="-177800">
              <a:lnSpc>
                <a:spcPct val="114000"/>
              </a:lnSpc>
            </a:pPr>
            <a:endParaRPr lang="en-US" altLang="ko-KR" spc="-20" dirty="0" smtClean="0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24917" y="6258719"/>
            <a:ext cx="1709119" cy="3952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9654" y="6288327"/>
            <a:ext cx="3732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                       일시</a:t>
            </a:r>
            <a:r>
              <a:rPr lang="en-US" altLang="ko-KR" sz="1400" dirty="0" smtClean="0">
                <a:solidFill>
                  <a:schemeClr val="bg1"/>
                </a:solidFill>
              </a:rPr>
              <a:t>: 2019</a:t>
            </a:r>
            <a:r>
              <a:rPr lang="ko-KR" altLang="en-US" sz="1400" dirty="0" smtClean="0">
                <a:solidFill>
                  <a:schemeClr val="bg1"/>
                </a:solidFill>
              </a:rPr>
              <a:t>년 </a:t>
            </a:r>
            <a:r>
              <a:rPr lang="en-US" altLang="ko-KR" sz="1400" dirty="0" smtClean="0">
                <a:solidFill>
                  <a:schemeClr val="bg1"/>
                </a:solidFill>
              </a:rPr>
              <a:t>5</a:t>
            </a:r>
            <a:r>
              <a:rPr lang="ko-KR" altLang="en-US" sz="1400" dirty="0" smtClean="0">
                <a:solidFill>
                  <a:schemeClr val="bg1"/>
                </a:solidFill>
              </a:rPr>
              <a:t>월 </a:t>
            </a:r>
            <a:r>
              <a:rPr lang="en-US" altLang="ko-KR" sz="1400" dirty="0" smtClean="0">
                <a:solidFill>
                  <a:schemeClr val="bg1"/>
                </a:solidFill>
              </a:rPr>
              <a:t>14</a:t>
            </a:r>
            <a:r>
              <a:rPr lang="ko-KR" altLang="en-US" sz="1400" dirty="0" smtClean="0">
                <a:solidFill>
                  <a:schemeClr val="bg1"/>
                </a:solidFill>
              </a:rPr>
              <a:t>일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화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4700" y="2596726"/>
            <a:ext cx="6005719" cy="21750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200782" y="5077472"/>
            <a:ext cx="511768" cy="511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623532" y="5077529"/>
            <a:ext cx="511711" cy="5117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380712" y="5077472"/>
            <a:ext cx="511768" cy="5117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803462" y="5077529"/>
            <a:ext cx="511711" cy="5117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821925" y="5077472"/>
            <a:ext cx="511768" cy="5117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244675" y="5077529"/>
            <a:ext cx="511711" cy="5117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001855" y="5077472"/>
            <a:ext cx="511768" cy="5117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424605" y="5077529"/>
            <a:ext cx="511711" cy="5117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444282" y="5077529"/>
            <a:ext cx="511711" cy="51171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624212" y="5077529"/>
            <a:ext cx="511711" cy="51171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343871" y="5077472"/>
            <a:ext cx="511768" cy="51176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766621" y="5077529"/>
            <a:ext cx="511711" cy="51171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523801" y="5077472"/>
            <a:ext cx="511768" cy="51176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46551" y="5077529"/>
            <a:ext cx="511711" cy="51171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742755" y="5077472"/>
            <a:ext cx="511768" cy="51176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165505" y="5077529"/>
            <a:ext cx="511711" cy="51171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144064" y="5077472"/>
            <a:ext cx="511768" cy="51176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566814" y="5077529"/>
            <a:ext cx="511711" cy="51171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746744" y="5077529"/>
            <a:ext cx="511711" cy="51171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998203" y="5077529"/>
            <a:ext cx="511711" cy="51171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212822" y="5077472"/>
            <a:ext cx="511768" cy="51176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35572" y="5077529"/>
            <a:ext cx="511711" cy="5117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2775" y="582739"/>
            <a:ext cx="6882398" cy="121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65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06.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 결과 활용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10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911886" y="1529024"/>
            <a:ext cx="8011038" cy="1020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8261" y="1268867"/>
            <a:ext cx="7956376" cy="53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506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06.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 결과 활용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11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756" y="1108260"/>
            <a:ext cx="6084168" cy="41145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97725"/>
            <a:ext cx="9144000" cy="39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132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002118"/>
            <a:ext cx="823571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성취수준 비율 및 추이 및 성별 성취수준 비율 비교</a:t>
            </a:r>
            <a:endParaRPr lang="en-US" altLang="ko-KR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06.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 결과 활용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12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5995" y="1655230"/>
            <a:ext cx="7470648" cy="47396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241648"/>
            <a:ext cx="1441451" cy="15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958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002118"/>
            <a:ext cx="8235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학교생활 행복도 및 추이 변화</a:t>
            </a:r>
            <a:endParaRPr lang="en-US" altLang="ko-KR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06.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 결과 활용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13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1377" y="1592495"/>
            <a:ext cx="4545932" cy="47966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7457" y="1556116"/>
            <a:ext cx="3636264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603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07.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평가 대상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14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721728062"/>
              </p:ext>
            </p:extLst>
          </p:nvPr>
        </p:nvGraphicFramePr>
        <p:xfrm>
          <a:off x="457200" y="1214422"/>
          <a:ext cx="4114800" cy="4911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27770768"/>
              </p:ext>
            </p:extLst>
          </p:nvPr>
        </p:nvGraphicFramePr>
        <p:xfrm>
          <a:off x="4813953" y="1253563"/>
          <a:ext cx="4114800" cy="4911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xmlns="" val="400568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08.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평가 교과 </a:t>
            </a:r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범위 </a:t>
            </a:r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시간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15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32302842"/>
              </p:ext>
            </p:extLst>
          </p:nvPr>
        </p:nvGraphicFramePr>
        <p:xfrm>
          <a:off x="611560" y="1916832"/>
          <a:ext cx="7992889" cy="2773500"/>
        </p:xfrm>
        <a:graphic>
          <a:graphicData uri="http://schemas.openxmlformats.org/drawingml/2006/table">
            <a:tbl>
              <a:tblPr/>
              <a:tblGrid>
                <a:gridCol w="1206474"/>
                <a:gridCol w="2105894"/>
                <a:gridCol w="2860965"/>
                <a:gridCol w="914700"/>
                <a:gridCol w="904856"/>
              </a:tblGrid>
              <a:tr h="5776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 범위*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시행일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</a:tr>
              <a:tr h="971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중학교</a:t>
                      </a:r>
                      <a:endParaRPr lang="en-US" altLang="ko-KR" sz="20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13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kern="0" spc="-13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</a:t>
                      </a:r>
                      <a:r>
                        <a:rPr lang="en-US" altLang="ko-KR" sz="2000" kern="0" spc="-13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kern="0" spc="-13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과학</a:t>
                      </a:r>
                      <a:r>
                        <a:rPr lang="en-US" altLang="ko-KR" sz="2000" kern="0" spc="-13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2000" kern="0" spc="-13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2000" kern="0" spc="-13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 전 과정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3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학기 과정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교과별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13.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고등학교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영어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범교과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소재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수학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고등학교 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교과별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7118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09.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평가 시간표 </a:t>
            </a:r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중학교</a:t>
            </a:r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16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77822910"/>
              </p:ext>
            </p:extLst>
          </p:nvPr>
        </p:nvGraphicFramePr>
        <p:xfrm>
          <a:off x="107500" y="1052736"/>
          <a:ext cx="8928995" cy="5447183"/>
        </p:xfrm>
        <a:graphic>
          <a:graphicData uri="http://schemas.openxmlformats.org/drawingml/2006/table">
            <a:tbl>
              <a:tblPr/>
              <a:tblGrid>
                <a:gridCol w="806854"/>
                <a:gridCol w="1713430"/>
                <a:gridCol w="1800200"/>
                <a:gridCol w="3936474"/>
                <a:gridCol w="672037"/>
              </a:tblGrid>
              <a:tr h="3754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시험일</a:t>
                      </a:r>
                    </a:p>
                  </a:txBody>
                  <a:tcPr marL="14145" marR="14145" marT="14145" marB="1414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 내용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소요시간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</a:tr>
              <a:tr h="330921">
                <a:tc rowSpan="1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6. 13.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4145" marR="14145" marT="14145" marB="1414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시험 준비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09:10∼09:20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04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학업성취도 평가의 목적과 방법에 대한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설명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문제지와 답안지 배부 및 준비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교시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09:20∼10:20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국어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듣기 평가 </a:t>
                      </a:r>
                      <a:r>
                        <a:rPr lang="en-US" altLang="ko-KR" sz="12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 포함</a:t>
                      </a:r>
                      <a:r>
                        <a:rPr lang="en-US" altLang="ko-KR" sz="12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b="1" kern="0" spc="-3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10:20∼10:30 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휴식 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교시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10:30∼10:35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문제지와 답안지 배부 및 준비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10:35∼11:35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수학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11:35∼11:45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휴식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교시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11:45∼11:50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문제지와 답안지 배부 및 준비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11:50∼12:50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영어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1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듣기 평가 </a:t>
                      </a:r>
                      <a:r>
                        <a:rPr lang="en-US" altLang="ko-KR" sz="1200" b="1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  <a:r>
                        <a:rPr lang="ko-KR" altLang="en-US" sz="1200" b="1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 포함</a:t>
                      </a:r>
                      <a:r>
                        <a:rPr lang="en-US" altLang="ko-KR" sz="1200" b="1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b="1" kern="0" spc="-3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12:50∼13:50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점심 시간 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교시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13:50∼13:55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문제지와 답안지 배부 및 준비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13:55∼14:55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사회 또는 과학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14:55∼15:05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휴식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교시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15:05∼15:10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설문지와 응답지 배부 및 준비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15:10∼15:40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설문 조사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4881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09.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평가 시간표 </a:t>
            </a:r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고등학교</a:t>
            </a:r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17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7107478"/>
              </p:ext>
            </p:extLst>
          </p:nvPr>
        </p:nvGraphicFramePr>
        <p:xfrm>
          <a:off x="323528" y="1196752"/>
          <a:ext cx="8599397" cy="4896540"/>
        </p:xfrm>
        <a:graphic>
          <a:graphicData uri="http://schemas.openxmlformats.org/drawingml/2006/table">
            <a:tbl>
              <a:tblPr/>
              <a:tblGrid>
                <a:gridCol w="777070"/>
                <a:gridCol w="2391699"/>
                <a:gridCol w="1727775"/>
                <a:gridCol w="2808312"/>
                <a:gridCol w="894541"/>
              </a:tblGrid>
              <a:tr h="6930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시험일</a:t>
                      </a:r>
                    </a:p>
                  </a:txBody>
                  <a:tcPr marL="14145" marR="14145" marT="14145" marB="1414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 내용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소요시간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</a:tr>
              <a:tr h="693069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6. 13.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4145" marR="14145" marT="14145" marB="1414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시험 준비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09:30∼09:40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16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학업성취도 평가의 목적과 방법에 대한</a:t>
                      </a:r>
                      <a:r>
                        <a:rPr lang="ko-KR" altLang="en-US" sz="1400" kern="0" spc="-1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설명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교시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09:40∼10:30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국어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듣기 평가 </a:t>
                      </a:r>
                      <a:r>
                        <a:rPr lang="en-US" altLang="ko-KR" sz="14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 포함</a:t>
                      </a:r>
                      <a:r>
                        <a:rPr lang="en-US" altLang="ko-KR" sz="1400" b="1" kern="0" spc="-3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400" b="1" kern="0" spc="-3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10:30∼10:40 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휴식 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354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교시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10:40∼11:30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수학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11:30∼11:40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휴식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693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교시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11:40∼12:30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영어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b="1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듣기 평가 </a:t>
                      </a:r>
                      <a:r>
                        <a:rPr lang="en-US" altLang="ko-KR" sz="1400" b="1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400" b="1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 포함</a:t>
                      </a:r>
                      <a:r>
                        <a:rPr lang="en-US" altLang="ko-KR" sz="1400" b="1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400" b="1" kern="0" spc="-3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12:30∼13:30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점심 시간 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354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교시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13:30∼13:35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설문지와 응답지 배부 및 준비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13:35∼14:05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설문 조사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</a:p>
                  </a:txBody>
                  <a:tcPr marL="14145" marR="14145" marT="14145" marB="141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9656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추진일정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18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919250"/>
              </p:ext>
            </p:extLst>
          </p:nvPr>
        </p:nvGraphicFramePr>
        <p:xfrm>
          <a:off x="323528" y="1075011"/>
          <a:ext cx="8600688" cy="5741988"/>
        </p:xfrm>
        <a:graphic>
          <a:graphicData uri="http://schemas.openxmlformats.org/drawingml/2006/table">
            <a:tbl>
              <a:tblPr/>
              <a:tblGrid>
                <a:gridCol w="1759752"/>
                <a:gridCol w="4256080"/>
                <a:gridCol w="2584856"/>
              </a:tblGrid>
              <a:tr h="1509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marL="11333" marR="11333" marT="11333" marB="1133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추진 내용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</a:tr>
              <a:tr h="191893"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시행 전</a:t>
                      </a:r>
                    </a:p>
                  </a:txBody>
                  <a:tcPr marL="11333" marR="11333" marT="11333" marB="1133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학업성취도 평가 기본계획 수립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1.18.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학교교육과정 운영 현황 전수 조사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3.4.∼3.13.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학업성취도 평가 시･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도교육청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담당관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과장 등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협의회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3.28.∼3.29.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표집학교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선정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4.1.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표집학교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세부 정보 입력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4.2.~4.8.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표집학급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확정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4.16.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표집학교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세부 시행 매뉴얼 책임자 연수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5.13.∼5.17.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평가도구 학교 배부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6.11.∼6.12.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 시행</a:t>
                      </a:r>
                    </a:p>
                  </a:txBody>
                  <a:tcPr marL="11333" marR="11333" marT="11333" marB="1133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국가수준 학업성취도 평가 시행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6.13.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</a:tr>
              <a:tr h="191893"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시행 후</a:t>
                      </a:r>
                    </a:p>
                  </a:txBody>
                  <a:tcPr marL="11333" marR="11333" marT="11333" marB="1133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평가결과물 회수 및 수합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6.14.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학교장 및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표집학급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관련 교사 온라인 설문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6.13.∼6.24.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답안지 판독 및 선다형 문항 채점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6.17.∼6.25.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서답형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문항 채점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7.4.∼7.7.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데이터클리닝 및 평가결과 산출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7.29.∼8.19.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평가결과표 온라인 출력 사용자 승인 신청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학교→평가원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635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평가결과표 온라인 출력 및 배부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학교→학생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8.26.∼8.30.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평가결과 분석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성취도와 배경변인 관련 단위학교별 상세 정보 제공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333" marR="11333" marT="11333" marB="113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798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71154" y="310926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77310" y="1431202"/>
          <a:ext cx="8812236" cy="44074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34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73435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3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4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5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6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7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8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9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11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12</a:t>
                      </a:r>
                      <a:r>
                        <a:rPr lang="ko-KR" altLang="en-US" sz="105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월</a:t>
                      </a:r>
                      <a:endParaRPr lang="en-US" sz="105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0611"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06021"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                    </a:t>
                      </a:r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2279663" y="1124744"/>
            <a:ext cx="420129" cy="4703725"/>
            <a:chOff x="963828" y="529733"/>
            <a:chExt cx="560172" cy="6179986"/>
          </a:xfrm>
        </p:grpSpPr>
        <p:sp>
          <p:nvSpPr>
            <p:cNvPr id="25" name="Snip Single Corner Rectangle 24"/>
            <p:cNvSpPr/>
            <p:nvPr/>
          </p:nvSpPr>
          <p:spPr>
            <a:xfrm>
              <a:off x="965200" y="529733"/>
              <a:ext cx="558800" cy="187817"/>
            </a:xfrm>
            <a:prstGeom prst="snip1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latin typeface="Arial" charset="0"/>
                  <a:ea typeface="Arial" charset="0"/>
                  <a:cs typeface="Arial" charset="0"/>
                </a:rPr>
                <a:t>오늘</a:t>
              </a:r>
              <a:endParaRPr lang="en-US" altLang="ko-KR" sz="600" b="1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963828" y="529733"/>
              <a:ext cx="12427" cy="6179986"/>
            </a:xfrm>
            <a:prstGeom prst="line">
              <a:avLst/>
            </a:prstGeom>
            <a:ln w="25400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  <a:alpha val="5000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ounded Rectangle 15"/>
          <p:cNvSpPr/>
          <p:nvPr/>
        </p:nvSpPr>
        <p:spPr>
          <a:xfrm>
            <a:off x="1515912" y="5391857"/>
            <a:ext cx="1134460" cy="2505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시행 준비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84196" y="5391857"/>
            <a:ext cx="1378224" cy="2505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본시행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364325" y="5391857"/>
            <a:ext cx="1362403" cy="25056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채점 및 분석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1" name="Triangle 80"/>
          <p:cNvSpPr>
            <a:spLocks noChangeAspect="1"/>
          </p:cNvSpPr>
          <p:nvPr/>
        </p:nvSpPr>
        <p:spPr>
          <a:xfrm rot="10800000">
            <a:off x="3390741" y="4407410"/>
            <a:ext cx="157379" cy="102870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2" name="Rounded Rectangle 81"/>
          <p:cNvSpPr/>
          <p:nvPr/>
        </p:nvSpPr>
        <p:spPr>
          <a:xfrm>
            <a:off x="2650372" y="2216160"/>
            <a:ext cx="525819" cy="215444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4.13-4.27</a:t>
            </a:r>
            <a:endParaRPr lang="en-US" sz="75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2703036" y="2510689"/>
            <a:ext cx="429780" cy="12783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출제본부운영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199858" y="4562181"/>
            <a:ext cx="526818" cy="21544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6.17-6.21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4" name="Triangle 83"/>
          <p:cNvSpPr>
            <a:spLocks noChangeAspect="1"/>
          </p:cNvSpPr>
          <p:nvPr/>
        </p:nvSpPr>
        <p:spPr>
          <a:xfrm rot="10800000">
            <a:off x="4243364" y="4774455"/>
            <a:ext cx="157379" cy="10287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4" name="Rounded Rectangle 93"/>
          <p:cNvSpPr/>
          <p:nvPr/>
        </p:nvSpPr>
        <p:spPr>
          <a:xfrm>
            <a:off x="4262419" y="4866148"/>
            <a:ext cx="464258" cy="38109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채점사전작업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416692" y="2152573"/>
            <a:ext cx="590868" cy="66898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교육과정 운영 현황 조사    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797377" y="2549259"/>
            <a:ext cx="609464" cy="215444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8.26-8.30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7" name="Triangle 86"/>
          <p:cNvSpPr>
            <a:spLocks noChangeAspect="1"/>
          </p:cNvSpPr>
          <p:nvPr/>
        </p:nvSpPr>
        <p:spPr>
          <a:xfrm rot="10800000">
            <a:off x="5894135" y="2744634"/>
            <a:ext cx="157379" cy="10287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9" name="Rounded Rectangle 98"/>
          <p:cNvSpPr/>
          <p:nvPr/>
        </p:nvSpPr>
        <p:spPr>
          <a:xfrm>
            <a:off x="5797377" y="2846234"/>
            <a:ext cx="799803" cy="30363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평가결과표 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온라인 배부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2800" spc="-20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추진일정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95"/>
          <p:cNvSpPr/>
          <p:nvPr/>
        </p:nvSpPr>
        <p:spPr>
          <a:xfrm>
            <a:off x="2089124" y="2152574"/>
            <a:ext cx="295850" cy="109089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ea typeface="Century Gothic" charset="0"/>
                <a:cs typeface="Century Gothic" charset="0"/>
              </a:rPr>
              <a:t>문항개발</a:t>
            </a:r>
            <a:endParaRPr lang="en-US" altLang="ko-KR" sz="800" dirty="0" smtClean="0">
              <a:solidFill>
                <a:schemeClr val="tx1"/>
              </a:solidFill>
              <a:ea typeface="Century Gothic" charset="0"/>
              <a:cs typeface="Century Gothic" charset="0"/>
            </a:endParaRPr>
          </a:p>
          <a:p>
            <a:endParaRPr lang="en-US" altLang="ko-KR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워크숍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0" name="Triangle 79"/>
          <p:cNvSpPr>
            <a:spLocks noChangeAspect="1"/>
          </p:cNvSpPr>
          <p:nvPr/>
        </p:nvSpPr>
        <p:spPr>
          <a:xfrm rot="10800000">
            <a:off x="1403649" y="2029985"/>
            <a:ext cx="157379" cy="10287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7" name="그룹 6"/>
          <p:cNvGrpSpPr/>
          <p:nvPr/>
        </p:nvGrpSpPr>
        <p:grpSpPr>
          <a:xfrm>
            <a:off x="2102631" y="1810444"/>
            <a:ext cx="553666" cy="307488"/>
            <a:chOff x="2102631" y="1810444"/>
            <a:chExt cx="553666" cy="307488"/>
          </a:xfrm>
        </p:grpSpPr>
        <p:sp>
          <p:nvSpPr>
            <p:cNvPr id="52" name="Triangle 79"/>
            <p:cNvSpPr>
              <a:spLocks noChangeAspect="1"/>
            </p:cNvSpPr>
            <p:nvPr/>
          </p:nvSpPr>
          <p:spPr>
            <a:xfrm rot="10800000">
              <a:off x="2102632" y="2015062"/>
              <a:ext cx="157379" cy="10287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ular Callout 54"/>
            <p:cNvSpPr/>
            <p:nvPr/>
          </p:nvSpPr>
          <p:spPr>
            <a:xfrm>
              <a:off x="2102631" y="1810444"/>
              <a:ext cx="553666" cy="20774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90" rIns="34290" rtlCol="0" anchor="ctr">
              <a:spAutoFit/>
            </a:bodyPr>
            <a:lstStyle/>
            <a:p>
              <a:pPr algn="ctr"/>
              <a:r>
                <a:rPr lang="en-US" sz="750" b="1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3.22-3.23</a:t>
              </a:r>
              <a:endParaRPr lang="en-US" sz="75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66" name="Rounded Rectangle 95"/>
          <p:cNvSpPr/>
          <p:nvPr/>
        </p:nvSpPr>
        <p:spPr>
          <a:xfrm>
            <a:off x="3343253" y="2115682"/>
            <a:ext cx="295850" cy="134014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시행학교 </a:t>
            </a:r>
            <a:endParaRPr lang="en-US" altLang="ko-KR" sz="800" dirty="0" smtClean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altLang="ko-KR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책임자연수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0" name="Triangle 79"/>
          <p:cNvSpPr>
            <a:spLocks noChangeAspect="1"/>
          </p:cNvSpPr>
          <p:nvPr/>
        </p:nvSpPr>
        <p:spPr>
          <a:xfrm rot="10800000">
            <a:off x="3427264" y="2015062"/>
            <a:ext cx="157379" cy="102870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1" name="Rectangular Callout 54"/>
          <p:cNvSpPr/>
          <p:nvPr/>
        </p:nvSpPr>
        <p:spPr>
          <a:xfrm>
            <a:off x="3427263" y="1806597"/>
            <a:ext cx="55366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5.13-5.17</a:t>
            </a:r>
            <a:endParaRPr lang="en-US" sz="75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388288" y="1772816"/>
            <a:ext cx="61927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>
            <a:off x="2075338" y="1772816"/>
            <a:ext cx="1846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3399970" y="1772816"/>
            <a:ext cx="1846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2659715" y="2175762"/>
            <a:ext cx="40011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riangle 80"/>
          <p:cNvSpPr>
            <a:spLocks noChangeAspect="1"/>
          </p:cNvSpPr>
          <p:nvPr/>
        </p:nvSpPr>
        <p:spPr>
          <a:xfrm rot="10800000">
            <a:off x="4065244" y="3629076"/>
            <a:ext cx="157379" cy="102870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4" name="Rounded Rectangle 81"/>
          <p:cNvSpPr/>
          <p:nvPr/>
        </p:nvSpPr>
        <p:spPr>
          <a:xfrm>
            <a:off x="3726950" y="3418879"/>
            <a:ext cx="495072" cy="215444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6.5-6.13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5" name="Rounded Rectangle 92"/>
          <p:cNvSpPr/>
          <p:nvPr/>
        </p:nvSpPr>
        <p:spPr>
          <a:xfrm>
            <a:off x="3726950" y="3747391"/>
            <a:ext cx="502725" cy="6177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인쇄본부운영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3973134" y="3357806"/>
            <a:ext cx="23103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riangle 80"/>
          <p:cNvSpPr>
            <a:spLocks noChangeAspect="1"/>
          </p:cNvSpPr>
          <p:nvPr/>
        </p:nvSpPr>
        <p:spPr>
          <a:xfrm rot="10800000">
            <a:off x="3975060" y="2352320"/>
            <a:ext cx="157379" cy="105942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3" name="Rounded Rectangle 81"/>
          <p:cNvSpPr/>
          <p:nvPr/>
        </p:nvSpPr>
        <p:spPr>
          <a:xfrm>
            <a:off x="3914835" y="2132855"/>
            <a:ext cx="285023" cy="222448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6.13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4" name="Rounded Rectangle 92"/>
          <p:cNvSpPr/>
          <p:nvPr/>
        </p:nvSpPr>
        <p:spPr>
          <a:xfrm>
            <a:off x="3893935" y="2473107"/>
            <a:ext cx="325457" cy="6361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본검사</a:t>
            </a:r>
            <a:r>
              <a:rPr lang="ko-KR" altLang="en-US" sz="8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시행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8" name="직선 화살표 연결선 27"/>
          <p:cNvCxnSpPr>
            <a:endCxn id="113" idx="0"/>
          </p:cNvCxnSpPr>
          <p:nvPr/>
        </p:nvCxnSpPr>
        <p:spPr>
          <a:xfrm>
            <a:off x="4052477" y="1984435"/>
            <a:ext cx="4870" cy="148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>
            <a:off x="3455783" y="4145344"/>
            <a:ext cx="1846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56"/>
          <p:cNvSpPr/>
          <p:nvPr/>
        </p:nvSpPr>
        <p:spPr>
          <a:xfrm>
            <a:off x="4309869" y="3608034"/>
            <a:ext cx="547165" cy="21544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6.24-6.27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9" name="Triangle 83"/>
          <p:cNvSpPr>
            <a:spLocks noChangeAspect="1"/>
          </p:cNvSpPr>
          <p:nvPr/>
        </p:nvSpPr>
        <p:spPr>
          <a:xfrm rot="10800000">
            <a:off x="4392617" y="3820308"/>
            <a:ext cx="157379" cy="10287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Rounded Rectangle 93"/>
          <p:cNvSpPr/>
          <p:nvPr/>
        </p:nvSpPr>
        <p:spPr>
          <a:xfrm>
            <a:off x="4355976" y="3912001"/>
            <a:ext cx="464258" cy="42728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자동채점입력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>
            <a:off x="4376304" y="3545962"/>
            <a:ext cx="1846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riangle 83"/>
          <p:cNvSpPr>
            <a:spLocks noChangeAspect="1"/>
          </p:cNvSpPr>
          <p:nvPr/>
        </p:nvSpPr>
        <p:spPr>
          <a:xfrm rot="10800000">
            <a:off x="4608641" y="2629315"/>
            <a:ext cx="157379" cy="10287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3" name="Rounded Rectangle 56"/>
          <p:cNvSpPr/>
          <p:nvPr/>
        </p:nvSpPr>
        <p:spPr>
          <a:xfrm>
            <a:off x="4572000" y="2417041"/>
            <a:ext cx="432618" cy="21544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7.3-7.7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5" name="Rounded Rectangle 93"/>
          <p:cNvSpPr/>
          <p:nvPr/>
        </p:nvSpPr>
        <p:spPr>
          <a:xfrm>
            <a:off x="4572000" y="2721007"/>
            <a:ext cx="464258" cy="6883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채점합숙본부운영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26" name="직선 화살표 연결선 125"/>
          <p:cNvCxnSpPr/>
          <p:nvPr/>
        </p:nvCxnSpPr>
        <p:spPr>
          <a:xfrm>
            <a:off x="4645291" y="2348880"/>
            <a:ext cx="1846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riangle 83"/>
          <p:cNvSpPr>
            <a:spLocks noChangeAspect="1"/>
          </p:cNvSpPr>
          <p:nvPr/>
        </p:nvSpPr>
        <p:spPr>
          <a:xfrm rot="10800000">
            <a:off x="4866605" y="4780221"/>
            <a:ext cx="157379" cy="10287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9" name="Rounded Rectangle 56"/>
          <p:cNvSpPr/>
          <p:nvPr/>
        </p:nvSpPr>
        <p:spPr>
          <a:xfrm>
            <a:off x="4820234" y="4567947"/>
            <a:ext cx="543854" cy="21544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7.10-7.24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0" name="Rounded Rectangle 93"/>
          <p:cNvSpPr/>
          <p:nvPr/>
        </p:nvSpPr>
        <p:spPr>
          <a:xfrm>
            <a:off x="4829964" y="4871914"/>
            <a:ext cx="534124" cy="4351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검사 </a:t>
            </a:r>
            <a:r>
              <a:rPr lang="ko-KR" altLang="en-US" sz="800" dirty="0" err="1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동등화척도화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1" name="Rounded Rectangle 95"/>
          <p:cNvSpPr/>
          <p:nvPr/>
        </p:nvSpPr>
        <p:spPr>
          <a:xfrm>
            <a:off x="2186585" y="4418983"/>
            <a:ext cx="295850" cy="72749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시도</a:t>
            </a:r>
            <a:endParaRPr lang="en-US" altLang="ko-KR" sz="9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워크숍</a:t>
            </a:r>
            <a:endParaRPr lang="en-US" sz="75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6" name="Triangle 79"/>
          <p:cNvSpPr>
            <a:spLocks noChangeAspect="1"/>
          </p:cNvSpPr>
          <p:nvPr/>
        </p:nvSpPr>
        <p:spPr>
          <a:xfrm rot="10800000">
            <a:off x="2255821" y="4339285"/>
            <a:ext cx="157379" cy="10287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05" name="직선 화살표 연결선 104"/>
          <p:cNvCxnSpPr/>
          <p:nvPr/>
        </p:nvCxnSpPr>
        <p:spPr>
          <a:xfrm>
            <a:off x="2228527" y="4096921"/>
            <a:ext cx="1846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ular Callout 54"/>
          <p:cNvSpPr/>
          <p:nvPr/>
        </p:nvSpPr>
        <p:spPr>
          <a:xfrm>
            <a:off x="1890802" y="4145344"/>
            <a:ext cx="553666" cy="2077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75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3.28-3.29</a:t>
            </a:r>
            <a:endParaRPr lang="en-US" sz="75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0" name="Rectangular Callout 54"/>
          <p:cNvSpPr/>
          <p:nvPr/>
        </p:nvSpPr>
        <p:spPr>
          <a:xfrm>
            <a:off x="1403647" y="1837431"/>
            <a:ext cx="603913" cy="2154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2.19-3.13</a:t>
            </a:r>
            <a:endParaRPr lang="en-US" sz="75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2" name="Triangle 83"/>
          <p:cNvSpPr>
            <a:spLocks noChangeAspect="1"/>
          </p:cNvSpPr>
          <p:nvPr/>
        </p:nvSpPr>
        <p:spPr>
          <a:xfrm rot="10800000">
            <a:off x="5276243" y="3965341"/>
            <a:ext cx="157379" cy="10287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6" name="Rounded Rectangle 56"/>
          <p:cNvSpPr/>
          <p:nvPr/>
        </p:nvSpPr>
        <p:spPr>
          <a:xfrm>
            <a:off x="5239602" y="3753067"/>
            <a:ext cx="487126" cy="21544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8.1-8.3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7" name="Rounded Rectangle 93"/>
          <p:cNvSpPr/>
          <p:nvPr/>
        </p:nvSpPr>
        <p:spPr>
          <a:xfrm>
            <a:off x="5239602" y="4057034"/>
            <a:ext cx="487126" cy="4351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성취수준설정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5239602" y="3731947"/>
            <a:ext cx="1846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4882428" y="4509120"/>
            <a:ext cx="1846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857885" y="2492896"/>
            <a:ext cx="1846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57"/>
          <p:cNvSpPr/>
          <p:nvPr/>
        </p:nvSpPr>
        <p:spPr>
          <a:xfrm>
            <a:off x="7956376" y="2273025"/>
            <a:ext cx="440943" cy="215444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11.29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2" name="Triangle 86"/>
          <p:cNvSpPr>
            <a:spLocks noChangeAspect="1"/>
          </p:cNvSpPr>
          <p:nvPr/>
        </p:nvSpPr>
        <p:spPr>
          <a:xfrm rot="10800000">
            <a:off x="8053134" y="2468400"/>
            <a:ext cx="157379" cy="10287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7" name="Rounded Rectangle 98"/>
          <p:cNvSpPr/>
          <p:nvPr/>
        </p:nvSpPr>
        <p:spPr>
          <a:xfrm>
            <a:off x="7956376" y="2569999"/>
            <a:ext cx="440943" cy="49424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평가결과발표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8190066" y="2128451"/>
            <a:ext cx="4870" cy="148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18"/>
          <p:cNvSpPr/>
          <p:nvPr/>
        </p:nvSpPr>
        <p:spPr>
          <a:xfrm>
            <a:off x="5890095" y="5391857"/>
            <a:ext cx="2642345" cy="25056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평가결과발표</a:t>
            </a:r>
            <a:endParaRPr lang="en-US" sz="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5" name="Rounded Rectangle 95"/>
          <p:cNvSpPr/>
          <p:nvPr/>
        </p:nvSpPr>
        <p:spPr>
          <a:xfrm>
            <a:off x="1561028" y="3376225"/>
            <a:ext cx="432261" cy="6662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기출문항</a:t>
            </a:r>
            <a:endParaRPr lang="en-US" altLang="ko-KR" sz="800" dirty="0" smtClean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DB</a:t>
            </a:r>
            <a:r>
              <a:rPr lang="ko-KR" altLang="en-US" sz="8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제작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8" name="Triangle 79"/>
          <p:cNvSpPr>
            <a:spLocks noChangeAspect="1"/>
          </p:cNvSpPr>
          <p:nvPr/>
        </p:nvSpPr>
        <p:spPr>
          <a:xfrm rot="10800000">
            <a:off x="1754167" y="3272679"/>
            <a:ext cx="157379" cy="10287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9" name="Rectangular Callout 54"/>
          <p:cNvSpPr/>
          <p:nvPr/>
        </p:nvSpPr>
        <p:spPr>
          <a:xfrm>
            <a:off x="1476961" y="3061083"/>
            <a:ext cx="530599" cy="2154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2.26-4.10</a:t>
            </a:r>
            <a:endParaRPr lang="en-US" sz="75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90" name="직선 화살표 연결선 89"/>
          <p:cNvCxnSpPr/>
          <p:nvPr/>
        </p:nvCxnSpPr>
        <p:spPr>
          <a:xfrm>
            <a:off x="1661830" y="2996952"/>
            <a:ext cx="33145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5"/>
          <p:cNvSpPr/>
          <p:nvPr/>
        </p:nvSpPr>
        <p:spPr>
          <a:xfrm>
            <a:off x="3343253" y="4492194"/>
            <a:ext cx="295850" cy="8148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듣기평가녹음</a:t>
            </a:r>
            <a:endParaRPr lang="en-US" sz="8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5" name="Rectangular Callout 54"/>
          <p:cNvSpPr/>
          <p:nvPr/>
        </p:nvSpPr>
        <p:spPr>
          <a:xfrm>
            <a:off x="3131840" y="4211175"/>
            <a:ext cx="55366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290" rIns="34290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5.24-5.25</a:t>
            </a:r>
            <a:endParaRPr lang="en-US" sz="75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45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182673"/>
            <a:ext cx="8235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교육부의 위탁을 받아 한국교육과정평가원이 주관하여 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</a:pP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               학생을 대상으로 매년          에 시행되며 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교육과정에 근거해 학생들의 교육목표 달성 정도를 평가</a:t>
            </a:r>
            <a:endParaRPr lang="en-US" altLang="ko-KR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01.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평가는</a:t>
            </a:r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408206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28596" y="3048656"/>
            <a:ext cx="5286412" cy="523220"/>
            <a:chOff x="428596" y="2571744"/>
            <a:chExt cx="5286412" cy="523220"/>
          </a:xfrm>
        </p:grpSpPr>
        <p:sp>
          <p:nvSpPr>
            <p:cNvPr id="16" name="직사각형 15"/>
            <p:cNvSpPr/>
            <p:nvPr/>
          </p:nvSpPr>
          <p:spPr>
            <a:xfrm>
              <a:off x="428596" y="2571744"/>
              <a:ext cx="205270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中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3, 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高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                   </a:t>
              </a:r>
              <a:endParaRPr lang="en-US" altLang="ko-KR" sz="28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714876" y="2571744"/>
              <a:ext cx="100013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rgbClr val="C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6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rgbClr val="C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月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                  </a:t>
              </a:r>
              <a:endParaRPr lang="en-US" altLang="ko-KR" sz="28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072330" y="2857496"/>
            <a:ext cx="928694" cy="9286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1" y="4477440"/>
            <a:ext cx="7493178" cy="227586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27584" y="1843210"/>
            <a:ext cx="7128792" cy="928694"/>
            <a:chOff x="611560" y="1843210"/>
            <a:chExt cx="7128792" cy="928694"/>
          </a:xfrm>
        </p:grpSpPr>
        <p:pic>
          <p:nvPicPr>
            <p:cNvPr id="8" name="그림 7" descr="교육부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560" y="1995110"/>
              <a:ext cx="1770702" cy="708281"/>
            </a:xfrm>
            <a:prstGeom prst="rect">
              <a:avLst/>
            </a:prstGeom>
          </p:spPr>
        </p:pic>
        <p:pic>
          <p:nvPicPr>
            <p:cNvPr id="10" name="그림 9" descr="평가원로고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1843210"/>
              <a:ext cx="2500330" cy="928694"/>
            </a:xfrm>
            <a:prstGeom prst="rect">
              <a:avLst/>
            </a:prstGeom>
          </p:spPr>
        </p:pic>
        <p:pic>
          <p:nvPicPr>
            <p:cNvPr id="12" name="그림 11" descr="plus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5734" y="1995110"/>
              <a:ext cx="500042" cy="500042"/>
            </a:xfrm>
            <a:prstGeom prst="rect">
              <a:avLst/>
            </a:prstGeom>
          </p:spPr>
        </p:pic>
        <p:pic>
          <p:nvPicPr>
            <p:cNvPr id="19" name="그림 18" descr="plus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4008" y="1995110"/>
              <a:ext cx="500042" cy="5000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051448" y="2046129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시</a:t>
              </a:r>
              <a:r>
                <a:rPr lang="en-US" altLang="ko-KR" dirty="0" smtClean="0"/>
                <a:t>·</a:t>
              </a:r>
              <a:r>
                <a:rPr lang="ko-KR" altLang="en-US" dirty="0" err="1" smtClean="0"/>
                <a:t>도교육청</a:t>
              </a:r>
              <a:endParaRPr lang="ko-KR" altLang="en-US" dirty="0"/>
            </a:p>
          </p:txBody>
        </p:sp>
        <p:pic>
          <p:nvPicPr>
            <p:cNvPr id="20" name="그림 19" descr="plus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8184" y="1992854"/>
              <a:ext cx="500042" cy="50004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635624" y="2043873"/>
              <a:ext cx="1104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표집학교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26063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기관별 역할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20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647873949"/>
              </p:ext>
            </p:extLst>
          </p:nvPr>
        </p:nvGraphicFramePr>
        <p:xfrm>
          <a:off x="457200" y="1214422"/>
          <a:ext cx="807524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88078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기관별 역할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21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096500033"/>
              </p:ext>
            </p:extLst>
          </p:nvPr>
        </p:nvGraphicFramePr>
        <p:xfrm>
          <a:off x="457200" y="1214422"/>
          <a:ext cx="807524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44489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2800" spc="-200" dirty="0" err="1" smtClean="0">
                <a:latin typeface="맑은 고딕" pitchFamily="50" charset="-127"/>
                <a:ea typeface="맑은 고딕" pitchFamily="50" charset="-127"/>
              </a:rPr>
              <a:t>iNAEA</a:t>
            </a:r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22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2" y="2378999"/>
            <a:ext cx="7164288" cy="42668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421" y="1105581"/>
            <a:ext cx="74863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학업성취도 평가 정보 서비스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naea.kice.re.kr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통해서 </a:t>
            </a:r>
            <a:endParaRPr lang="en-US" altLang="ko-KR" dirty="0" smtClean="0"/>
          </a:p>
          <a:p>
            <a:r>
              <a:rPr lang="ko-KR" altLang="en-US" dirty="0" smtClean="0"/>
              <a:t>학업성취도의 시행 취지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활용 방안에 대한 안내가 제공되고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정보마당의 공지사항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홍보자료</a:t>
            </a:r>
            <a:r>
              <a:rPr lang="en-US" altLang="ko-KR" dirty="0" smtClean="0"/>
              <a:t>, Q&amp;A </a:t>
            </a:r>
            <a:r>
              <a:rPr lang="ko-KR" altLang="en-US" dirty="0" smtClean="0"/>
              <a:t>등을 활용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53807" y="3284984"/>
            <a:ext cx="1530153" cy="15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364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1520" y="349497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</a:rPr>
              <a:t>13. 2019</a:t>
            </a:r>
            <a:r>
              <a:rPr lang="ko-KR" altLang="en-US" sz="2800" spc="-200" dirty="0">
                <a:latin typeface="맑은 고딕" pitchFamily="50" charset="-127"/>
              </a:rPr>
              <a:t>년</a:t>
            </a:r>
            <a:r>
              <a:rPr lang="en-US" altLang="ko-KR" sz="2800" spc="-200" dirty="0">
                <a:latin typeface="맑은 고딕" pitchFamily="50" charset="-127"/>
              </a:rPr>
              <a:t> </a:t>
            </a:r>
            <a:r>
              <a:rPr lang="ko-KR" altLang="en-US" sz="2800" spc="-200" dirty="0" smtClean="0">
                <a:latin typeface="맑은 고딕" pitchFamily="50" charset="-127"/>
              </a:rPr>
              <a:t>이후 학업성취도 평가에서 달라지는 점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xmlns="" val="1582264266"/>
              </p:ext>
            </p:extLst>
          </p:nvPr>
        </p:nvGraphicFramePr>
        <p:xfrm>
          <a:off x="323528" y="1196752"/>
          <a:ext cx="86409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772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827494"/>
            <a:ext cx="9144000" cy="20305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10240" y="5595553"/>
            <a:ext cx="3824014" cy="8843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9552" y="4155854"/>
            <a:ext cx="30662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감사합니다</a:t>
            </a:r>
            <a:r>
              <a:rPr lang="en-US" altLang="ko-KR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.</a:t>
            </a:r>
            <a:endParaRPr lang="en-US" altLang="ko-KR" sz="2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1351" y="1269483"/>
            <a:ext cx="4440896" cy="25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0291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182673"/>
            <a:ext cx="8568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평가 시행 근거 법령</a:t>
            </a:r>
            <a:endParaRPr lang="ko-KR" altLang="en-US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｢</a:t>
            </a:r>
            <a:r>
              <a:rPr lang="ko-KR" altLang="en-US" sz="2000" dirty="0" smtClean="0"/>
              <a:t>초</a:t>
            </a:r>
            <a:r>
              <a:rPr lang="en-US" altLang="ko-KR" sz="2000" dirty="0" smtClean="0"/>
              <a:t>·</a:t>
            </a:r>
            <a:r>
              <a:rPr lang="ko-KR" altLang="en-US" sz="2000" dirty="0" smtClean="0"/>
              <a:t>중등교육법</a:t>
            </a:r>
            <a:r>
              <a:rPr lang="en-US" altLang="ko-KR" sz="2000" dirty="0"/>
              <a:t>｣ </a:t>
            </a:r>
            <a:r>
              <a:rPr lang="ko-KR" altLang="en-US" sz="2000" dirty="0"/>
              <a:t>제</a:t>
            </a:r>
            <a:r>
              <a:rPr lang="en-US" altLang="ko-KR" sz="2000" dirty="0"/>
              <a:t>9</a:t>
            </a:r>
            <a:r>
              <a:rPr lang="ko-KR" altLang="en-US" sz="2000" dirty="0"/>
              <a:t>조 제</a:t>
            </a:r>
            <a:r>
              <a:rPr lang="en-US" altLang="ko-KR" sz="2000" dirty="0"/>
              <a:t>1</a:t>
            </a:r>
            <a:r>
              <a:rPr lang="ko-KR" altLang="en-US" sz="2000" dirty="0"/>
              <a:t>항 및 제</a:t>
            </a:r>
            <a:r>
              <a:rPr lang="en-US" altLang="ko-KR" sz="2000" dirty="0"/>
              <a:t>5</a:t>
            </a:r>
            <a:r>
              <a:rPr lang="ko-KR" altLang="en-US" sz="2000" dirty="0"/>
              <a:t>항과 </a:t>
            </a:r>
            <a:r>
              <a:rPr lang="ko-KR" altLang="en-US" sz="2000" dirty="0" smtClean="0"/>
              <a:t>같은 법 </a:t>
            </a:r>
            <a:r>
              <a:rPr lang="ko-KR" altLang="en-US" sz="2000" dirty="0"/>
              <a:t>시행령 제</a:t>
            </a:r>
            <a:r>
              <a:rPr lang="en-US" altLang="ko-KR" sz="2000" dirty="0"/>
              <a:t>10</a:t>
            </a:r>
            <a:r>
              <a:rPr lang="ko-KR" altLang="en-US" sz="2000" dirty="0"/>
              <a:t>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｢</a:t>
            </a:r>
            <a:r>
              <a:rPr lang="en-US" altLang="ko-KR" sz="2000" dirty="0" err="1"/>
              <a:t>행정권한의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위임</a:t>
            </a:r>
            <a:r>
              <a:rPr lang="en-US" altLang="ko-KR" sz="2000" dirty="0"/>
              <a:t> 및 </a:t>
            </a:r>
            <a:r>
              <a:rPr lang="en-US" altLang="ko-KR" sz="2000" dirty="0" err="1"/>
              <a:t>위탁에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관한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규정</a:t>
            </a:r>
            <a:r>
              <a:rPr lang="en-US" altLang="ko-KR" sz="2000" dirty="0"/>
              <a:t>｣ 제45조 제3항 제4호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200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200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200" dirty="0" smtClean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408206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3949" y="2996952"/>
            <a:ext cx="8567936" cy="36159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11760" y="196820"/>
            <a:ext cx="2090125" cy="15678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02.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평가의 추진 근거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8560606" y="64027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5154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628" y="909736"/>
            <a:ext cx="878286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개인과 학교의 상대적 비교에 중점을 둔 </a:t>
            </a:r>
            <a:r>
              <a:rPr lang="ko-KR" altLang="en-US" b="1" dirty="0" smtClean="0"/>
              <a:t>규준참조평가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상대평가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가 아니라</a:t>
            </a:r>
            <a:r>
              <a:rPr lang="en-US" altLang="ko-KR" dirty="0" smtClean="0"/>
              <a:t>,     </a:t>
            </a:r>
            <a:r>
              <a:rPr lang="ko-KR" altLang="en-US" dirty="0" smtClean="0"/>
              <a:t>교육과정 개선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교과서 개정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 부진의 원인 분석 등에 중점을 둔 교육과정의 성취기준에 대한 </a:t>
            </a:r>
            <a:r>
              <a:rPr lang="ko-KR" altLang="en-US" b="1" dirty="0" smtClean="0">
                <a:solidFill>
                  <a:srgbClr val="FF0000"/>
                </a:solidFill>
              </a:rPr>
              <a:t>성취수준의 도달 정도를 판단하는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준거참조평가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절대 평가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03.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평가의 성격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3722037" y="3138234"/>
            <a:ext cx="1250016" cy="1129005"/>
          </a:xfrm>
          <a:prstGeom prst="ellipse">
            <a:avLst/>
          </a:prstGeom>
          <a:solidFill>
            <a:schemeClr val="bg1">
              <a:alpha val="58000"/>
            </a:schemeClr>
          </a:soli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70"/>
          <p:cNvGrpSpPr/>
          <p:nvPr/>
        </p:nvGrpSpPr>
        <p:grpSpPr>
          <a:xfrm>
            <a:off x="712098" y="6169402"/>
            <a:ext cx="7968636" cy="642941"/>
            <a:chOff x="513149" y="2238513"/>
            <a:chExt cx="7968636" cy="1098401"/>
          </a:xfrm>
        </p:grpSpPr>
        <p:grpSp>
          <p:nvGrpSpPr>
            <p:cNvPr id="10" name="그룹 103"/>
            <p:cNvGrpSpPr/>
            <p:nvPr/>
          </p:nvGrpSpPr>
          <p:grpSpPr>
            <a:xfrm>
              <a:off x="1785257" y="2278743"/>
              <a:ext cx="6696528" cy="1058171"/>
              <a:chOff x="518160" y="5370652"/>
              <a:chExt cx="2545080" cy="1329321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518160" y="5428525"/>
                <a:ext cx="2545080" cy="1271448"/>
              </a:xfrm>
              <a:prstGeom prst="roundRect">
                <a:avLst>
                  <a:gd name="adj" fmla="val 10842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518160" y="5370652"/>
                <a:ext cx="2545080" cy="1271448"/>
              </a:xfrm>
              <a:prstGeom prst="roundRect">
                <a:avLst>
                  <a:gd name="adj" fmla="val 10842"/>
                </a:avLst>
              </a:prstGeom>
              <a:gradFill>
                <a:gsLst>
                  <a:gs pos="100000">
                    <a:srgbClr val="006F7A"/>
                  </a:gs>
                  <a:gs pos="0">
                    <a:srgbClr val="0FA1A0"/>
                  </a:gs>
                </a:gsLst>
                <a:lin ang="10800000" scaled="0"/>
              </a:gra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525779" y="5370652"/>
                <a:ext cx="2517887" cy="1206884"/>
              </a:xfrm>
              <a:prstGeom prst="roundRect">
                <a:avLst>
                  <a:gd name="adj" fmla="val 10842"/>
                </a:avLst>
              </a:prstGeom>
              <a:gradFill>
                <a:gsLst>
                  <a:gs pos="100000">
                    <a:schemeClr val="bg1"/>
                  </a:gs>
                  <a:gs pos="0">
                    <a:srgbClr val="E7EEF4"/>
                  </a:gs>
                </a:gsLst>
                <a:lin ang="16200000" scaled="0"/>
              </a:gra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3149" y="2238513"/>
              <a:ext cx="1285884" cy="980345"/>
            </a:xfrm>
            <a:prstGeom prst="rect">
              <a:avLst/>
            </a:prstGeom>
            <a:effectLst>
              <a:reflection blurRad="6350" stA="52000" endA="300" endPos="15000" dir="5400000" sy="-100000" algn="bl" rotWithShape="0"/>
            </a:effectLst>
          </p:spPr>
        </p:pic>
        <p:sp>
          <p:nvSpPr>
            <p:cNvPr id="13" name="제목 1"/>
            <p:cNvSpPr txBox="1">
              <a:spLocks/>
            </p:cNvSpPr>
            <p:nvPr/>
          </p:nvSpPr>
          <p:spPr>
            <a:xfrm>
              <a:off x="757755" y="2455560"/>
              <a:ext cx="813043" cy="3744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rgbClr val="003300"/>
                </a:contourClr>
              </a:sp3d>
            </a:bodyPr>
            <a:lstStyle>
              <a:defPPr>
                <a:defRPr lang="ko-KR"/>
              </a:defPPr>
              <a:lvl1pPr>
                <a:lnSpc>
                  <a:spcPts val="2200"/>
                </a:lnSpc>
                <a:buSzPct val="70000"/>
                <a:buFont typeface="Arial" charset="0"/>
                <a:buNone/>
                <a:defRPr sz="2400" spc="-150">
                  <a:ln w="6350" cmpd="sng">
                    <a:solidFill>
                      <a:srgbClr val="0070C0"/>
                    </a:solidFill>
                    <a:prstDash val="solid"/>
                    <a:miter lim="800000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16200000" scaled="0"/>
                  </a:gradFill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pPr algn="ctr"/>
              <a:r>
                <a:rPr lang="ko-KR" altLang="en-US" sz="1400" b="1" dirty="0" smtClean="0">
                  <a:latin typeface="HY헤드라인M" pitchFamily="18" charset="-127"/>
                  <a:ea typeface="HY헤드라인M" pitchFamily="18" charset="-127"/>
                </a:rPr>
                <a:t>성취수준</a:t>
              </a:r>
              <a:endParaRPr lang="ko-KR" altLang="en-US" sz="1400" b="1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41904" y="2461268"/>
              <a:ext cx="5400513" cy="63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03200" indent="-203200">
                <a:lnSpc>
                  <a:spcPts val="2400"/>
                </a:lnSpc>
                <a:buSzPct val="100000"/>
                <a:buBlip>
                  <a:blip r:embed="rId3"/>
                </a:buBlip>
                <a:defRPr sz="2000" spc="-150">
                  <a:ln w="0" cmpd="sng">
                    <a:noFill/>
                    <a:prstDash val="solid"/>
                    <a:miter lim="800000"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0"/>
                  </a:gradFill>
                  <a:latin typeface="Rix모던고딕 M" pitchFamily="18" charset="-127"/>
                  <a:ea typeface="Rix모던고딕 M" pitchFamily="18" charset="-127"/>
                </a:defRPr>
              </a:lvl1pPr>
            </a:lstStyle>
            <a:p>
              <a:pPr marL="0" indent="0">
                <a:lnSpc>
                  <a:spcPts val="2600"/>
                </a:lnSpc>
                <a:buNone/>
              </a:pPr>
              <a:r>
                <a:rPr lang="ko-KR" altLang="en-US" sz="1400" spc="-100" dirty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학생들이 교과별 </a:t>
              </a:r>
              <a:r>
                <a:rPr lang="ko-KR" altLang="en-US" sz="1400" spc="-100" dirty="0">
                  <a:gradFill>
                    <a:gsLst>
                      <a:gs pos="0">
                        <a:srgbClr val="E46C0A"/>
                      </a:gs>
                      <a:gs pos="100000">
                        <a:srgbClr val="E46C0A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성취기준에 도달한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E46C0A"/>
                      </a:gs>
                      <a:gs pos="100000">
                        <a:srgbClr val="E46C0A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수준</a:t>
              </a:r>
              <a:r>
                <a:rPr lang="ko-KR" altLang="en-US" sz="1400" spc="-100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을  나타내는 것</a:t>
              </a:r>
              <a:endParaRPr lang="en-US" altLang="ko-KR" sz="1400" spc="-1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16200000" scaled="0"/>
                </a:gra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8" name="그룹 23"/>
          <p:cNvGrpSpPr/>
          <p:nvPr/>
        </p:nvGrpSpPr>
        <p:grpSpPr>
          <a:xfrm>
            <a:off x="2245829" y="4148135"/>
            <a:ext cx="4494435" cy="2040540"/>
            <a:chOff x="2390775" y="2593889"/>
            <a:chExt cx="4524374" cy="2504185"/>
          </a:xfrm>
        </p:grpSpPr>
        <p:grpSp>
          <p:nvGrpSpPr>
            <p:cNvPr id="19" name="그룹 93"/>
            <p:cNvGrpSpPr/>
            <p:nvPr/>
          </p:nvGrpSpPr>
          <p:grpSpPr>
            <a:xfrm>
              <a:off x="2554821" y="3403080"/>
              <a:ext cx="1704999" cy="1694994"/>
              <a:chOff x="1223251" y="3900745"/>
              <a:chExt cx="2558174" cy="2543164"/>
            </a:xfrm>
          </p:grpSpPr>
          <p:pic>
            <p:nvPicPr>
              <p:cNvPr id="37" name="그림 36" descr="create.png"/>
              <p:cNvPicPr>
                <a:picLocks noChangeAspect="1"/>
              </p:cNvPicPr>
              <p:nvPr/>
            </p:nvPicPr>
            <p:blipFill>
              <a:blip r:embed="rId4" cstate="print"/>
              <a:srcRect l="29059" t="51923" r="50235" b="20627"/>
              <a:stretch>
                <a:fillRect/>
              </a:stretch>
            </p:blipFill>
            <p:spPr bwMode="auto">
              <a:xfrm>
                <a:off x="1223251" y="3900745"/>
                <a:ext cx="2558174" cy="25431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타원 37"/>
              <p:cNvSpPr/>
              <p:nvPr/>
            </p:nvSpPr>
            <p:spPr>
              <a:xfrm>
                <a:off x="1772624" y="4415815"/>
                <a:ext cx="1483952" cy="1483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4"/>
            <p:cNvSpPr txBox="1"/>
            <p:nvPr/>
          </p:nvSpPr>
          <p:spPr>
            <a:xfrm>
              <a:off x="2761219" y="4049249"/>
              <a:ext cx="1282275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00"/>
                </a:lnSpc>
                <a:buSzPct val="100000"/>
              </a:pPr>
              <a:r>
                <a:rPr lang="ko-KR" altLang="en-US" spc="-150" dirty="0" smtClean="0">
                  <a:gradFill>
                    <a:gsLst>
                      <a:gs pos="0">
                        <a:srgbClr val="009999"/>
                      </a:gs>
                      <a:gs pos="100000">
                        <a:srgbClr val="007774"/>
                      </a:gs>
                    </a:gsLst>
                    <a:lin ang="5400000" scaled="0"/>
                  </a:gradFill>
                  <a:latin typeface="HY헤드라인M" pitchFamily="18" charset="-127"/>
                  <a:ea typeface="HY헤드라인M" pitchFamily="18" charset="-127"/>
                </a:rPr>
                <a:t>교수</a:t>
              </a:r>
              <a:r>
                <a:rPr lang="en-US" altLang="ko-KR" b="1" spc="-150" dirty="0" smtClean="0">
                  <a:gradFill>
                    <a:gsLst>
                      <a:gs pos="0">
                        <a:srgbClr val="009999"/>
                      </a:gs>
                      <a:gs pos="100000">
                        <a:srgbClr val="007774"/>
                      </a:gs>
                    </a:gsLst>
                    <a:lin ang="5400000" scaled="0"/>
                  </a:gra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·</a:t>
              </a:r>
              <a:r>
                <a:rPr lang="ko-KR" altLang="en-US" spc="-150" dirty="0" smtClean="0">
                  <a:gradFill>
                    <a:gsLst>
                      <a:gs pos="0">
                        <a:srgbClr val="009999"/>
                      </a:gs>
                      <a:gs pos="100000">
                        <a:srgbClr val="007774"/>
                      </a:gs>
                    </a:gsLst>
                    <a:lin ang="5400000" scaled="0"/>
                  </a:gradFill>
                  <a:latin typeface="HY헤드라인M" pitchFamily="18" charset="-127"/>
                  <a:ea typeface="HY헤드라인M" pitchFamily="18" charset="-127"/>
                </a:rPr>
                <a:t>학습</a:t>
              </a:r>
              <a:endParaRPr lang="ko-KR" altLang="en-US" spc="-150" dirty="0">
                <a:gradFill>
                  <a:gsLst>
                    <a:gs pos="0">
                      <a:srgbClr val="009999"/>
                    </a:gs>
                    <a:gs pos="100000">
                      <a:srgbClr val="007774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endParaRPr>
            </a:p>
          </p:txBody>
        </p:sp>
        <p:grpSp>
          <p:nvGrpSpPr>
            <p:cNvPr id="21" name="그룹 96"/>
            <p:cNvGrpSpPr/>
            <p:nvPr/>
          </p:nvGrpSpPr>
          <p:grpSpPr>
            <a:xfrm>
              <a:off x="5039960" y="3431843"/>
              <a:ext cx="1549219" cy="1585814"/>
              <a:chOff x="4862406" y="3944861"/>
              <a:chExt cx="2324443" cy="2379350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862406" y="3944861"/>
                <a:ext cx="2324443" cy="237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타원 35"/>
              <p:cNvSpPr/>
              <p:nvPr/>
            </p:nvSpPr>
            <p:spPr>
              <a:xfrm>
                <a:off x="5362589" y="4486275"/>
                <a:ext cx="1343028" cy="13430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231633" y="4014208"/>
              <a:ext cx="1165873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00"/>
                </a:lnSpc>
                <a:spcAft>
                  <a:spcPts val="1000"/>
                </a:spcAft>
                <a:buSzPct val="100000"/>
              </a:pPr>
              <a:r>
                <a:rPr lang="ko-KR" altLang="en-US" sz="2000" spc="-150" dirty="0">
                  <a:gradFill>
                    <a:gsLst>
                      <a:gs pos="0">
                        <a:srgbClr val="F79646">
                          <a:lumMod val="75000"/>
                        </a:srgbClr>
                      </a:gs>
                      <a:gs pos="100000">
                        <a:srgbClr val="A73A09"/>
                      </a:gs>
                    </a:gsLst>
                    <a:lin ang="5400000" scaled="0"/>
                  </a:gradFill>
                  <a:latin typeface="HY헤드라인M" pitchFamily="18" charset="-127"/>
                  <a:ea typeface="HY헤드라인M" pitchFamily="18" charset="-127"/>
                </a:rPr>
                <a:t>평가</a:t>
              </a:r>
            </a:p>
          </p:txBody>
        </p:sp>
        <p:grpSp>
          <p:nvGrpSpPr>
            <p:cNvPr id="23" name="그룹 12"/>
            <p:cNvGrpSpPr/>
            <p:nvPr/>
          </p:nvGrpSpPr>
          <p:grpSpPr>
            <a:xfrm>
              <a:off x="3744166" y="2593889"/>
              <a:ext cx="876276" cy="1074879"/>
              <a:chOff x="3911802" y="2568569"/>
              <a:chExt cx="876276" cy="1074879"/>
            </a:xfrm>
          </p:grpSpPr>
          <p:sp>
            <p:nvSpPr>
              <p:cNvPr id="33" name="이등변 삼각형 32"/>
              <p:cNvSpPr/>
              <p:nvPr/>
            </p:nvSpPr>
            <p:spPr>
              <a:xfrm rot="20240714">
                <a:off x="3911802" y="3466065"/>
                <a:ext cx="205765" cy="177383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 flipH="1">
                <a:off x="4010025" y="2568569"/>
                <a:ext cx="778053" cy="1031881"/>
              </a:xfrm>
              <a:prstGeom prst="line">
                <a:avLst/>
              </a:prstGeom>
              <a:solidFill>
                <a:schemeClr val="bg1"/>
              </a:solidFill>
              <a:ln w="63500" cmpd="thickThin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4" name="그룹 164"/>
            <p:cNvGrpSpPr/>
            <p:nvPr/>
          </p:nvGrpSpPr>
          <p:grpSpPr>
            <a:xfrm flipH="1">
              <a:off x="4601822" y="2593889"/>
              <a:ext cx="876276" cy="1074879"/>
              <a:chOff x="3911802" y="2568569"/>
              <a:chExt cx="876276" cy="1074879"/>
            </a:xfrm>
          </p:grpSpPr>
          <p:sp>
            <p:nvSpPr>
              <p:cNvPr id="31" name="이등변 삼각형 30"/>
              <p:cNvSpPr/>
              <p:nvPr/>
            </p:nvSpPr>
            <p:spPr>
              <a:xfrm rot="20240714">
                <a:off x="3911802" y="3466065"/>
                <a:ext cx="205765" cy="177383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 flipH="1">
                <a:off x="4010025" y="2568569"/>
                <a:ext cx="778053" cy="1031881"/>
              </a:xfrm>
              <a:prstGeom prst="line">
                <a:avLst/>
              </a:prstGeom>
              <a:solidFill>
                <a:schemeClr val="bg1"/>
              </a:solidFill>
              <a:ln w="63500" cmpd="thickThin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" name="이등변 삼각형 24"/>
            <p:cNvSpPr/>
            <p:nvPr/>
          </p:nvSpPr>
          <p:spPr>
            <a:xfrm rot="16200000">
              <a:off x="4030316" y="4136058"/>
              <a:ext cx="205765" cy="17738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5400000" flipH="1">
              <a:off x="4983451" y="4136058"/>
              <a:ext cx="205765" cy="17738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17"/>
            <p:cNvGrpSpPr/>
            <p:nvPr/>
          </p:nvGrpSpPr>
          <p:grpSpPr>
            <a:xfrm>
              <a:off x="2390775" y="2742326"/>
              <a:ext cx="4524374" cy="903775"/>
              <a:chOff x="2618381" y="2717006"/>
              <a:chExt cx="4524374" cy="903775"/>
            </a:xfrm>
          </p:grpSpPr>
          <p:sp>
            <p:nvSpPr>
              <p:cNvPr id="29" name="TextBox 28"/>
              <p:cNvSpPr txBox="1"/>
              <p:nvPr/>
            </p:nvSpPr>
            <p:spPr bwMode="auto">
              <a:xfrm>
                <a:off x="2618381" y="2717006"/>
                <a:ext cx="149664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1400" spc="-100" dirty="0">
                    <a:ln w="0" cmpd="sng">
                      <a:noFill/>
                      <a:prstDash val="solid"/>
                      <a:miter lim="800000"/>
                    </a:ln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6200000" scaled="0"/>
                    </a:gradFill>
                    <a:latin typeface="HY헤드라인M" pitchFamily="18" charset="-127"/>
                    <a:ea typeface="HY헤드라인M" pitchFamily="18" charset="-127"/>
                  </a:rPr>
                  <a:t>무엇을</a:t>
                </a:r>
                <a:endParaRPr lang="en-US" altLang="ko-KR" sz="1400" spc="-100" dirty="0">
                  <a:ln w="0" cmpd="sng">
                    <a:noFill/>
                    <a:prstDash val="solid"/>
                    <a:miter lim="800000"/>
                  </a:ln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endParaRPr>
              </a:p>
              <a:p>
                <a:pPr algn="r">
                  <a:defRPr/>
                </a:pPr>
                <a:r>
                  <a:rPr lang="ko-KR" altLang="en-US" sz="1400" spc="-100" dirty="0">
                    <a:ln w="0" cmpd="sng">
                      <a:noFill/>
                      <a:prstDash val="solid"/>
                      <a:miter lim="800000"/>
                    </a:ln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6200000" scaled="0"/>
                    </a:gradFill>
                    <a:latin typeface="HY헤드라인M" pitchFamily="18" charset="-127"/>
                    <a:ea typeface="HY헤드라인M" pitchFamily="18" charset="-127"/>
                  </a:rPr>
                  <a:t>배워야 하는지</a:t>
                </a:r>
                <a:endParaRPr lang="en-US" altLang="ko-KR" sz="1400" spc="-100" dirty="0">
                  <a:ln w="0" cmpd="sng">
                    <a:noFill/>
                    <a:prstDash val="solid"/>
                    <a:miter lim="800000"/>
                  </a:ln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endParaRPr>
              </a:p>
              <a:p>
                <a:pPr algn="r">
                  <a:defRPr/>
                </a:pPr>
                <a:r>
                  <a:rPr lang="ko-KR" altLang="en-US" sz="1400" spc="-100" dirty="0">
                    <a:ln w="0" cmpd="sng">
                      <a:noFill/>
                      <a:prstDash val="solid"/>
                      <a:miter lim="800000"/>
                    </a:ln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6200000" scaled="0"/>
                    </a:gradFill>
                    <a:latin typeface="HY헤드라인M" pitchFamily="18" charset="-127"/>
                    <a:ea typeface="HY헤드라인M" pitchFamily="18" charset="-127"/>
                  </a:rPr>
                  <a:t>가르쳐야 하는지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 bwMode="auto">
              <a:xfrm>
                <a:off x="5484189" y="2779031"/>
                <a:ext cx="1658566" cy="841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spc="-100" dirty="0">
                    <a:ln w="0" cmpd="sng">
                      <a:noFill/>
                      <a:prstDash val="solid"/>
                      <a:miter lim="800000"/>
                    </a:ln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6200000" scaled="0"/>
                    </a:gradFill>
                    <a:latin typeface="HY헤드라인M" pitchFamily="18" charset="-127"/>
                    <a:ea typeface="HY헤드라인M" pitchFamily="18" charset="-127"/>
                  </a:rPr>
                  <a:t>무엇을 </a:t>
                </a:r>
              </a:p>
              <a:p>
                <a:pPr>
                  <a:defRPr/>
                </a:pPr>
                <a:r>
                  <a:rPr lang="ko-KR" altLang="en-US" sz="1200" spc="-100" dirty="0">
                    <a:ln w="0" cmpd="sng">
                      <a:noFill/>
                      <a:prstDash val="solid"/>
                      <a:miter lim="800000"/>
                    </a:ln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6200000" scaled="0"/>
                    </a:gradFill>
                    <a:latin typeface="HY헤드라인M" pitchFamily="18" charset="-127"/>
                    <a:ea typeface="HY헤드라인M" pitchFamily="18" charset="-127"/>
                  </a:rPr>
                  <a:t>평가해야 하는지</a:t>
                </a:r>
              </a:p>
              <a:p>
                <a:pPr>
                  <a:defRPr/>
                </a:pPr>
                <a:r>
                  <a:rPr lang="ko-KR" altLang="en-US" sz="1200" spc="-100" dirty="0">
                    <a:ln w="0" cmpd="sng">
                      <a:noFill/>
                      <a:prstDash val="solid"/>
                      <a:miter lim="800000"/>
                    </a:ln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6200000" scaled="0"/>
                    </a:gradFill>
                    <a:latin typeface="HY헤드라인M" pitchFamily="18" charset="-127"/>
                    <a:ea typeface="HY헤드라인M" pitchFamily="18" charset="-127"/>
                  </a:rPr>
                  <a:t>도달해야 하는지 </a:t>
                </a:r>
              </a:p>
            </p:txBody>
          </p:sp>
        </p:grpSp>
        <p:cxnSp>
          <p:nvCxnSpPr>
            <p:cNvPr id="28" name="직선 연결선 27"/>
            <p:cNvCxnSpPr/>
            <p:nvPr/>
          </p:nvCxnSpPr>
          <p:spPr>
            <a:xfrm flipV="1">
              <a:off x="4138613" y="4214160"/>
              <a:ext cx="948197" cy="0"/>
            </a:xfrm>
            <a:prstGeom prst="line">
              <a:avLst/>
            </a:prstGeom>
            <a:solidFill>
              <a:schemeClr val="bg1"/>
            </a:solidFill>
            <a:ln w="6350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9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4118" y="3491659"/>
            <a:ext cx="1144460" cy="1144458"/>
          </a:xfrm>
          <a:prstGeom prst="rect">
            <a:avLst/>
          </a:prstGeom>
        </p:spPr>
      </p:pic>
      <p:sp>
        <p:nvSpPr>
          <p:cNvPr id="40" name="TextBox 4"/>
          <p:cNvSpPr txBox="1"/>
          <p:nvPr/>
        </p:nvSpPr>
        <p:spPr>
          <a:xfrm>
            <a:off x="3711096" y="3877964"/>
            <a:ext cx="124535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rgbClr val="003300"/>
              </a:contourClr>
            </a:sp3d>
          </a:bodyPr>
          <a:lstStyle>
            <a:defPPr>
              <a:defRPr lang="ko-KR"/>
            </a:defPPr>
            <a:lvl1pPr algn="ctr">
              <a:lnSpc>
                <a:spcPts val="2400"/>
              </a:lnSpc>
              <a:buSzPct val="70000"/>
              <a:buFont typeface="Arial" charset="0"/>
              <a:buNone/>
              <a:defRPr sz="2400" b="1" spc="-150">
                <a:ln w="6350" cmpd="sng">
                  <a:solidFill>
                    <a:srgbClr val="018500"/>
                  </a:solidFill>
                  <a:prstDash val="solid"/>
                  <a:miter lim="800000"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6200000" scaled="0"/>
                </a:gra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z="1800" dirty="0"/>
              <a:t>성취기준</a:t>
            </a:r>
            <a:endParaRPr lang="en-US" altLang="ko-KR" sz="1800" dirty="0"/>
          </a:p>
        </p:txBody>
      </p:sp>
      <p:sp>
        <p:nvSpPr>
          <p:cNvPr id="41" name="TextBox 40"/>
          <p:cNvSpPr txBox="1"/>
          <p:nvPr/>
        </p:nvSpPr>
        <p:spPr>
          <a:xfrm>
            <a:off x="4580024" y="3020323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국어</a:t>
            </a:r>
            <a:r>
              <a:rPr lang="en-US" altLang="ko-KR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대상의 </a:t>
            </a:r>
            <a:r>
              <a:rPr lang="ko-KR" altLang="en-US" sz="1200" spc="-100" dirty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특성을 살려 주변의 인물을 인상 깊게 소개할 수 있다</a:t>
            </a:r>
            <a:r>
              <a:rPr lang="en-US" altLang="ko-KR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r>
              <a:rPr lang="en-US" altLang="ko-KR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수학</a:t>
            </a:r>
            <a:r>
              <a:rPr lang="en-US" altLang="ko-KR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함수의 개념을  이해할 수 있다</a:t>
            </a:r>
            <a:r>
              <a:rPr lang="en-US" altLang="ko-KR" sz="1200" spc="-100" dirty="0" smtClean="0">
                <a:gradFill>
                  <a:gsLst>
                    <a:gs pos="0">
                      <a:srgbClr val="002D81"/>
                    </a:gs>
                    <a:gs pos="100000">
                      <a:srgbClr val="002D81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rPr>
              <a:t>. </a:t>
            </a:r>
            <a:endParaRPr lang="ko-KR" altLang="en-US" sz="1200" spc="-100" dirty="0">
              <a:gradFill>
                <a:gsLst>
                  <a:gs pos="0">
                    <a:srgbClr val="002D81"/>
                  </a:gs>
                  <a:gs pos="100000">
                    <a:srgbClr val="002D81"/>
                  </a:gs>
                </a:gsLst>
                <a:lin ang="5400000" scaled="0"/>
              </a:gra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2" name="그룹 70"/>
          <p:cNvGrpSpPr/>
          <p:nvPr/>
        </p:nvGrpSpPr>
        <p:grpSpPr>
          <a:xfrm>
            <a:off x="763600" y="2372251"/>
            <a:ext cx="8030988" cy="642941"/>
            <a:chOff x="513149" y="2238513"/>
            <a:chExt cx="8030988" cy="1098401"/>
          </a:xfrm>
        </p:grpSpPr>
        <p:grpSp>
          <p:nvGrpSpPr>
            <p:cNvPr id="43" name="그룹 103"/>
            <p:cNvGrpSpPr/>
            <p:nvPr/>
          </p:nvGrpSpPr>
          <p:grpSpPr>
            <a:xfrm>
              <a:off x="1785257" y="2278743"/>
              <a:ext cx="6696528" cy="1058171"/>
              <a:chOff x="518160" y="5370652"/>
              <a:chExt cx="2545080" cy="1329321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518160" y="5428525"/>
                <a:ext cx="2545080" cy="1271448"/>
              </a:xfrm>
              <a:prstGeom prst="roundRect">
                <a:avLst>
                  <a:gd name="adj" fmla="val 10842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518160" y="5370652"/>
                <a:ext cx="2545080" cy="1271448"/>
              </a:xfrm>
              <a:prstGeom prst="roundRect">
                <a:avLst>
                  <a:gd name="adj" fmla="val 10842"/>
                </a:avLst>
              </a:prstGeom>
              <a:gradFill>
                <a:gsLst>
                  <a:gs pos="100000">
                    <a:srgbClr val="006F7A"/>
                  </a:gs>
                  <a:gs pos="0">
                    <a:srgbClr val="0FA1A0"/>
                  </a:gs>
                </a:gsLst>
                <a:lin ang="10800000" scaled="0"/>
              </a:gra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525779" y="5370652"/>
                <a:ext cx="2517887" cy="1206884"/>
              </a:xfrm>
              <a:prstGeom prst="roundRect">
                <a:avLst>
                  <a:gd name="adj" fmla="val 10842"/>
                </a:avLst>
              </a:prstGeom>
              <a:gradFill>
                <a:gsLst>
                  <a:gs pos="100000">
                    <a:schemeClr val="bg1"/>
                  </a:gs>
                  <a:gs pos="0">
                    <a:srgbClr val="E7EEF4"/>
                  </a:gs>
                </a:gsLst>
                <a:lin ang="16200000" scaled="0"/>
              </a:gra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3149" y="2238513"/>
              <a:ext cx="1285884" cy="980345"/>
            </a:xfrm>
            <a:prstGeom prst="rect">
              <a:avLst/>
            </a:prstGeom>
            <a:effectLst>
              <a:reflection blurRad="6350" stA="52000" endA="300" endPos="15000" dir="5400000" sy="-100000" algn="bl" rotWithShape="0"/>
            </a:effectLst>
          </p:spPr>
        </p:pic>
        <p:sp>
          <p:nvSpPr>
            <p:cNvPr id="45" name="제목 1"/>
            <p:cNvSpPr txBox="1">
              <a:spLocks/>
            </p:cNvSpPr>
            <p:nvPr/>
          </p:nvSpPr>
          <p:spPr>
            <a:xfrm>
              <a:off x="757755" y="2455560"/>
              <a:ext cx="813043" cy="5712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rgbClr val="003300"/>
                </a:contourClr>
              </a:sp3d>
            </a:bodyPr>
            <a:lstStyle>
              <a:defPPr>
                <a:defRPr lang="ko-KR"/>
              </a:defPPr>
              <a:lvl1pPr>
                <a:lnSpc>
                  <a:spcPts val="2200"/>
                </a:lnSpc>
                <a:buSzPct val="70000"/>
                <a:buFont typeface="Arial" charset="0"/>
                <a:buNone/>
                <a:defRPr sz="2400" spc="-150">
                  <a:ln w="6350" cmpd="sng">
                    <a:solidFill>
                      <a:srgbClr val="0070C0"/>
                    </a:solidFill>
                    <a:prstDash val="solid"/>
                    <a:miter lim="800000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16200000" scaled="0"/>
                  </a:gradFill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pPr algn="ctr"/>
              <a:r>
                <a:rPr lang="ko-KR" altLang="en-US" sz="1400" b="1" dirty="0" smtClean="0">
                  <a:latin typeface="HY헤드라인M" pitchFamily="18" charset="-127"/>
                  <a:ea typeface="HY헤드라인M" pitchFamily="18" charset="-127"/>
                </a:rPr>
                <a:t>성취기준</a:t>
              </a:r>
              <a:endParaRPr lang="ko-KR" altLang="en-US" sz="1400" b="1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75385" y="2458191"/>
              <a:ext cx="6768752" cy="525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03200" indent="-203200">
                <a:lnSpc>
                  <a:spcPts val="2400"/>
                </a:lnSpc>
                <a:buSzPct val="100000"/>
                <a:buBlip>
                  <a:blip r:embed="rId3"/>
                </a:buBlip>
                <a:defRPr sz="2000" spc="-150">
                  <a:ln w="0" cmpd="sng">
                    <a:noFill/>
                    <a:prstDash val="solid"/>
                    <a:miter lim="800000"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0"/>
                  </a:gradFill>
                  <a:latin typeface="Rix모던고딕 M" pitchFamily="18" charset="-127"/>
                  <a:ea typeface="Rix모던고딕 M" pitchFamily="18" charset="-127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spc="-100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교과목에서 학생들이 학습을 통해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E46C0A"/>
                      </a:gs>
                      <a:gs pos="100000">
                        <a:srgbClr val="E46C0A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성취해야 할 지식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E46C0A"/>
                      </a:gs>
                      <a:gs pos="100000">
                        <a:srgbClr val="E46C0A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E46C0A"/>
                      </a:gs>
                      <a:gs pos="100000">
                        <a:srgbClr val="E46C0A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기능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E46C0A"/>
                      </a:gs>
                      <a:gs pos="100000">
                        <a:srgbClr val="E46C0A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E46C0A"/>
                      </a:gs>
                      <a:gs pos="100000">
                        <a:srgbClr val="E46C0A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태도의 능력과 특성</a:t>
              </a:r>
              <a:r>
                <a:rPr lang="ko-KR" altLang="en-US" sz="1400" spc="-100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을</a:t>
              </a:r>
              <a:r>
                <a:rPr lang="ko-KR" altLang="en-US" sz="1400" spc="-100" dirty="0" smtClean="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400" spc="-100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6200000" scaled="0"/>
                  </a:gradFill>
                  <a:latin typeface="HY헤드라인M" pitchFamily="18" charset="-127"/>
                  <a:ea typeface="HY헤드라인M" pitchFamily="18" charset="-127"/>
                </a:rPr>
                <a:t>진술한 것</a:t>
              </a:r>
              <a:endParaRPr lang="ko-KR" altLang="en-US" sz="1400" spc="-1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16200000" scaled="0"/>
                </a:gra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51" name="Slide Number Placeholder 5"/>
          <p:cNvSpPr txBox="1">
            <a:spLocks/>
          </p:cNvSpPr>
          <p:nvPr/>
        </p:nvSpPr>
        <p:spPr>
          <a:xfrm>
            <a:off x="8593599" y="6269121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668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182673"/>
            <a:ext cx="82357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rgbClr val="0070C0"/>
                </a:solidFill>
              </a:rPr>
              <a:t>2019</a:t>
            </a:r>
            <a:r>
              <a:rPr lang="ko-KR" altLang="en-US" sz="2000" dirty="0">
                <a:solidFill>
                  <a:srgbClr val="0070C0"/>
                </a:solidFill>
              </a:rPr>
              <a:t>년 국가수준 학업성취도 평가 기본계획</a:t>
            </a:r>
            <a:r>
              <a:rPr lang="en-US" altLang="ko-KR" sz="2000" dirty="0">
                <a:solidFill>
                  <a:srgbClr val="0070C0"/>
                </a:solidFill>
              </a:rPr>
              <a:t>(</a:t>
            </a:r>
            <a:r>
              <a:rPr lang="ko-KR" altLang="en-US" sz="2000" dirty="0">
                <a:solidFill>
                  <a:srgbClr val="0070C0"/>
                </a:solidFill>
              </a:rPr>
              <a:t>안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학교교육 </a:t>
            </a:r>
            <a:r>
              <a:rPr lang="ko-KR" altLang="en-US" sz="2000" b="1" dirty="0"/>
              <a:t>성과를 점검</a:t>
            </a:r>
            <a:r>
              <a:rPr lang="ko-KR" altLang="en-US" sz="2000" dirty="0"/>
              <a:t>하여 국가수준의 </a:t>
            </a:r>
            <a:r>
              <a:rPr lang="ko-KR" altLang="en-US" sz="2000" b="1" dirty="0"/>
              <a:t>교육정책 수립 및 교육과정 개선을 위한 기초자료</a:t>
            </a:r>
            <a:r>
              <a:rPr lang="ko-KR" altLang="en-US" sz="2000" dirty="0"/>
              <a:t>로 </a:t>
            </a:r>
            <a:r>
              <a:rPr lang="ko-KR" altLang="en-US" sz="2000" dirty="0" smtClean="0"/>
              <a:t>활용</a:t>
            </a:r>
            <a:endParaRPr lang="en-US" altLang="ko-KR" sz="20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국가수준에서 학생의 </a:t>
            </a:r>
            <a:r>
              <a:rPr lang="ko-KR" altLang="en-US" sz="2000" b="1" dirty="0"/>
              <a:t>학업성취 수준 파악</a:t>
            </a:r>
            <a:r>
              <a:rPr lang="ko-KR" altLang="en-US" sz="2000" dirty="0"/>
              <a:t> 및 추이분석을 통한 </a:t>
            </a:r>
            <a:r>
              <a:rPr lang="ko-KR" altLang="en-US" sz="2000" b="1" dirty="0"/>
              <a:t>기초학력 향상 지원</a:t>
            </a:r>
            <a:r>
              <a:rPr lang="ko-KR" altLang="en-US" sz="2000" dirty="0"/>
              <a:t>을 위한 근거자료 </a:t>
            </a:r>
            <a:r>
              <a:rPr lang="ko-KR" altLang="en-US" sz="2000" dirty="0" smtClean="0"/>
              <a:t>확보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endParaRPr lang="ko-KR" altLang="en-US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200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200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2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261" y="332656"/>
            <a:ext cx="8067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04. </a:t>
            </a:r>
            <a:r>
              <a:rPr lang="ko-KR" altLang="en-US" sz="2800" spc="-200" dirty="0">
                <a:latin typeface="맑은 고딕" pitchFamily="50" charset="-127"/>
              </a:rPr>
              <a:t>국가수준 학업성취도 </a:t>
            </a:r>
            <a:r>
              <a:rPr lang="ko-KR" altLang="en-US" sz="2800" spc="-200" dirty="0" smtClean="0">
                <a:latin typeface="맑은 고딕" pitchFamily="50" charset="-127"/>
              </a:rPr>
              <a:t>평가의 목적</a:t>
            </a:r>
            <a:endParaRPr lang="en-US" altLang="ko-KR" sz="2800" spc="-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408206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99565" y="3197652"/>
            <a:ext cx="2920411" cy="305265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bg1">
                <a:lumMod val="65000"/>
              </a:schemeClr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4896" y="4077072"/>
            <a:ext cx="22955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369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6028" y="875728"/>
            <a:ext cx="823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표집</a:t>
            </a:r>
            <a:r>
              <a:rPr lang="ko-KR" altLang="en-US" sz="2000" dirty="0" smtClean="0"/>
              <a:t> 평가 및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전수 조사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05.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평가의 </a:t>
            </a:r>
            <a:r>
              <a:rPr lang="ko-KR" altLang="en-US" sz="2800" spc="-200" dirty="0" err="1" smtClean="0">
                <a:latin typeface="맑은 고딕" pitchFamily="50" charset="-127"/>
                <a:ea typeface="맑은 고딕" pitchFamily="50" charset="-127"/>
              </a:rPr>
              <a:t>표집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 방식 변화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6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20915087"/>
              </p:ext>
            </p:extLst>
          </p:nvPr>
        </p:nvGraphicFramePr>
        <p:xfrm>
          <a:off x="538261" y="1628800"/>
          <a:ext cx="8380917" cy="469392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79677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  <a:gridCol w="379207"/>
              </a:tblGrid>
              <a:tr h="1495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'00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'01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'05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'06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'07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'08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'09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'11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'13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'15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'16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'17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effectLst/>
                        </a:rPr>
                        <a:t>'18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effectLst/>
                        </a:rPr>
                        <a:t>'19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807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</a:rPr>
                        <a:t>초</a:t>
                      </a:r>
                      <a:r>
                        <a:rPr lang="en-US" altLang="ko-KR" sz="1800" kern="0" spc="0" dirty="0">
                          <a:effectLst/>
                        </a:rPr>
                        <a:t>6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사수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</a:t>
                      </a:r>
                      <a:r>
                        <a:rPr lang="ko-KR" altLang="en-US" sz="1100" kern="0" spc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사</a:t>
                      </a:r>
                      <a:r>
                        <a:rPr lang="ko-KR" altLang="en-US" sz="1100" kern="0" spc="0" dirty="0" err="1">
                          <a:effectLst/>
                        </a:rPr>
                        <a:t>수</a:t>
                      </a:r>
                      <a:r>
                        <a:rPr lang="ko-KR" altLang="en-US" sz="1100" kern="0" spc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과</a:t>
                      </a:r>
                      <a:r>
                        <a:rPr lang="ko-KR" altLang="en-US" sz="1100" kern="0" spc="0" dirty="0" err="1">
                          <a:effectLst/>
                        </a:rPr>
                        <a:t>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</a:t>
                      </a:r>
                      <a:r>
                        <a:rPr lang="ko-KR" altLang="en-US" sz="1100" kern="0" spc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사</a:t>
                      </a:r>
                      <a:r>
                        <a:rPr lang="ko-KR" altLang="en-US" sz="1100" kern="0" spc="0" dirty="0" err="1">
                          <a:effectLst/>
                        </a:rPr>
                        <a:t>수</a:t>
                      </a:r>
                      <a:r>
                        <a:rPr lang="ko-KR" altLang="en-US" sz="1100" kern="0" spc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과</a:t>
                      </a:r>
                      <a:r>
                        <a:rPr lang="ko-KR" altLang="en-US" sz="1100" kern="0" spc="0" dirty="0" err="1">
                          <a:effectLst/>
                        </a:rPr>
                        <a:t>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87807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</a:rPr>
                        <a:t>중</a:t>
                      </a:r>
                      <a:r>
                        <a:rPr lang="en-US" altLang="ko-KR" sz="1800" kern="0" spc="0" dirty="0">
                          <a:effectLst/>
                        </a:rPr>
                        <a:t>3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사수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smtClean="0">
                          <a:effectLst/>
                        </a:rPr>
                        <a:t>국</a:t>
                      </a:r>
                      <a:r>
                        <a:rPr lang="ko-KR" altLang="en-US" sz="1100" kern="0" spc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사</a:t>
                      </a:r>
                      <a:r>
                        <a:rPr lang="ko-KR" altLang="en-US" sz="1100" kern="0" spc="0" smtClean="0">
                          <a:effectLst/>
                        </a:rPr>
                        <a:t>수</a:t>
                      </a:r>
                      <a:endParaRPr lang="en-US" altLang="ko-KR" sz="1100" kern="0" spc="0" smtClean="0">
                        <a:effectLst/>
                      </a:endParaRPr>
                    </a:p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과</a:t>
                      </a:r>
                      <a:r>
                        <a:rPr lang="ko-KR" altLang="en-US" sz="1100" kern="0" spc="0" smtClean="0">
                          <a:effectLst/>
                        </a:rPr>
                        <a:t>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 smtClean="0">
                          <a:effectLst/>
                        </a:rPr>
                        <a:t>국</a:t>
                      </a:r>
                      <a:r>
                        <a:rPr lang="ko-KR" altLang="en-US" sz="1100" kern="0" spc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사</a:t>
                      </a:r>
                      <a:r>
                        <a:rPr lang="ko-KR" altLang="en-US" sz="1100" kern="0" spc="0" dirty="0" err="1" smtClean="0">
                          <a:effectLst/>
                        </a:rPr>
                        <a:t>수</a:t>
                      </a:r>
                      <a:endParaRPr lang="en-US" altLang="ko-KR" sz="1100" kern="0" spc="0" dirty="0" smtClean="0">
                        <a:effectLst/>
                      </a:endParaRPr>
                    </a:p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과</a:t>
                      </a:r>
                      <a:r>
                        <a:rPr lang="ko-KR" altLang="en-US" sz="1100" kern="0" spc="0" dirty="0" err="1" smtClean="0">
                          <a:effectLst/>
                        </a:rPr>
                        <a:t>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 smtClean="0">
                          <a:effectLst/>
                        </a:rPr>
                        <a:t>국</a:t>
                      </a:r>
                      <a:r>
                        <a:rPr lang="ko-KR" altLang="en-US" sz="1100" kern="0" spc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사</a:t>
                      </a:r>
                      <a:r>
                        <a:rPr lang="ko-KR" altLang="en-US" sz="1100" kern="0" spc="0" dirty="0" err="1" smtClean="0">
                          <a:effectLst/>
                        </a:rPr>
                        <a:t>수</a:t>
                      </a:r>
                      <a:endParaRPr lang="en-US" altLang="ko-KR" sz="1100" kern="0" spc="0" dirty="0" smtClean="0">
                        <a:effectLst/>
                      </a:endParaRPr>
                    </a:p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과</a:t>
                      </a:r>
                      <a:r>
                        <a:rPr lang="ko-KR" altLang="en-US" sz="1100" kern="0" spc="0" dirty="0" err="1" smtClean="0">
                          <a:effectLst/>
                        </a:rPr>
                        <a:t>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smtClean="0">
                          <a:effectLst/>
                        </a:rPr>
                        <a:t>국</a:t>
                      </a:r>
                      <a:r>
                        <a:rPr lang="ko-KR" altLang="en-US" sz="1100" kern="0" spc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사</a:t>
                      </a:r>
                      <a:r>
                        <a:rPr lang="ko-KR" altLang="en-US" sz="1100" kern="0" spc="0" smtClean="0">
                          <a:effectLst/>
                        </a:rPr>
                        <a:t>수</a:t>
                      </a:r>
                      <a:endParaRPr lang="en-US" altLang="ko-KR" sz="1100" kern="0" spc="0" smtClean="0">
                        <a:effectLst/>
                      </a:endParaRPr>
                    </a:p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과</a:t>
                      </a:r>
                      <a:r>
                        <a:rPr lang="ko-KR" altLang="en-US" sz="1100" kern="0" spc="0" smtClean="0">
                          <a:effectLst/>
                        </a:rPr>
                        <a:t>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 err="1">
                          <a:effectLst/>
                        </a:rPr>
                        <a:t>국사수과영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effectLst/>
                        </a:rPr>
                        <a:t>국사수과영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87807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</a:rPr>
                        <a:t>고</a:t>
                      </a:r>
                      <a:r>
                        <a:rPr lang="en-US" altLang="ko-KR" sz="1800" kern="0" spc="0" dirty="0">
                          <a:effectLst/>
                        </a:rPr>
                        <a:t>1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</a:rPr>
                        <a:t>국사수과영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87807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</a:rPr>
                        <a:t>고</a:t>
                      </a:r>
                      <a:r>
                        <a:rPr lang="en-US" altLang="ko-KR" sz="1800" kern="0" spc="0" dirty="0">
                          <a:effectLst/>
                        </a:rPr>
                        <a:t>2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사수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국사수과영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국수영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국수영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국수영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국수영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국수영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국수영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국수영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국수영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effectLst/>
                        </a:rPr>
                        <a:t>국수영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국수영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표집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평가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전수 조사 </a:t>
                      </a:r>
                      <a:endParaRPr lang="ko-KR" altLang="en-US" sz="1400" b="1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표집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평가</a:t>
                      </a:r>
                      <a:endParaRPr lang="en-US" altLang="ko-KR" sz="800" b="1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국수영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3%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사과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1.5%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8" name="Group 25"/>
          <p:cNvGrpSpPr/>
          <p:nvPr/>
        </p:nvGrpSpPr>
        <p:grpSpPr>
          <a:xfrm>
            <a:off x="2447786" y="1383559"/>
            <a:ext cx="648071" cy="4277689"/>
            <a:chOff x="963827" y="529732"/>
            <a:chExt cx="864094" cy="6179987"/>
          </a:xfrm>
        </p:grpSpPr>
        <p:cxnSp>
          <p:nvCxnSpPr>
            <p:cNvPr id="9" name="Straight Connector 20"/>
            <p:cNvCxnSpPr/>
            <p:nvPr/>
          </p:nvCxnSpPr>
          <p:spPr>
            <a:xfrm>
              <a:off x="963827" y="529733"/>
              <a:ext cx="12426" cy="6179986"/>
            </a:xfrm>
            <a:prstGeom prst="line">
              <a:avLst/>
            </a:prstGeom>
            <a:ln w="25400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  <a:alpha val="5000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nip Single Corner Rectangle 24"/>
            <p:cNvSpPr/>
            <p:nvPr/>
          </p:nvSpPr>
          <p:spPr>
            <a:xfrm>
              <a:off x="965200" y="529732"/>
              <a:ext cx="862721" cy="315347"/>
            </a:xfrm>
            <a:prstGeom prst="snip1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latin typeface="Arial" charset="0"/>
                  <a:ea typeface="Arial" charset="0"/>
                  <a:cs typeface="Arial" charset="0"/>
                </a:rPr>
                <a:t>척도점수</a:t>
              </a:r>
              <a:endParaRPr lang="en-US" altLang="ko-KR" sz="600" b="1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" name="Group 25"/>
          <p:cNvGrpSpPr/>
          <p:nvPr/>
        </p:nvGrpSpPr>
        <p:grpSpPr>
          <a:xfrm>
            <a:off x="1367776" y="1383559"/>
            <a:ext cx="648071" cy="4277689"/>
            <a:chOff x="963827" y="529732"/>
            <a:chExt cx="864094" cy="6179987"/>
          </a:xfrm>
        </p:grpSpPr>
        <p:cxnSp>
          <p:nvCxnSpPr>
            <p:cNvPr id="14" name="Straight Connector 20"/>
            <p:cNvCxnSpPr/>
            <p:nvPr/>
          </p:nvCxnSpPr>
          <p:spPr>
            <a:xfrm>
              <a:off x="963827" y="529733"/>
              <a:ext cx="12426" cy="6179986"/>
            </a:xfrm>
            <a:prstGeom prst="line">
              <a:avLst/>
            </a:prstGeom>
            <a:ln w="25400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  <a:alpha val="5000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nip Single Corner Rectangle 24"/>
            <p:cNvSpPr/>
            <p:nvPr/>
          </p:nvSpPr>
          <p:spPr>
            <a:xfrm>
              <a:off x="965200" y="529732"/>
              <a:ext cx="862721" cy="315347"/>
            </a:xfrm>
            <a:prstGeom prst="snip1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latin typeface="Arial" charset="0"/>
                  <a:ea typeface="Arial" charset="0"/>
                  <a:cs typeface="Arial" charset="0"/>
                </a:rPr>
                <a:t>원점수</a:t>
              </a:r>
              <a:endParaRPr lang="en-US" altLang="ko-KR" sz="600" b="1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531447" y="1634205"/>
            <a:ext cx="379822" cy="4027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0327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2887" y="1105581"/>
            <a:ext cx="805955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연도별</a:t>
            </a:r>
            <a:r>
              <a:rPr lang="en-US" altLang="ko-KR" sz="2000" dirty="0" smtClean="0"/>
              <a:t>(2000</a:t>
            </a:r>
            <a:r>
              <a:rPr lang="ko-KR" altLang="en-US" sz="2000" dirty="0" smtClean="0"/>
              <a:t>년</a:t>
            </a:r>
            <a:r>
              <a:rPr lang="en-US" altLang="ko-KR" sz="2000" dirty="0" smtClean="0"/>
              <a:t>-2018</a:t>
            </a:r>
            <a:r>
              <a:rPr lang="ko-KR" altLang="en-US" sz="2000" dirty="0" smtClean="0"/>
              <a:t>년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응시자 수 비교</a:t>
            </a:r>
            <a:endParaRPr lang="ko-KR" altLang="en-US" sz="2000" dirty="0"/>
          </a:p>
          <a:p>
            <a:pPr lvl="1">
              <a:lnSpc>
                <a:spcPct val="150000"/>
              </a:lnSpc>
            </a:pPr>
            <a:endParaRPr lang="ko-KR" altLang="en-US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200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200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200" dirty="0" smtClean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408206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7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016" y="1700808"/>
            <a:ext cx="8820472" cy="50290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05.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평가의 </a:t>
            </a:r>
            <a:r>
              <a:rPr lang="ko-KR" altLang="en-US" sz="2800" spc="-200" dirty="0" err="1" smtClean="0">
                <a:latin typeface="맑은 고딕" pitchFamily="50" charset="-127"/>
                <a:ea typeface="맑은 고딕" pitchFamily="50" charset="-127"/>
              </a:rPr>
              <a:t>표집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 방식 변화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3848" y="3307924"/>
            <a:ext cx="1584175" cy="64633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국어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수학은</a:t>
            </a:r>
            <a:endParaRPr lang="en-US" altLang="ko-KR" sz="1200" dirty="0" smtClean="0"/>
          </a:p>
          <a:p>
            <a:r>
              <a:rPr lang="en-US" altLang="ko-KR" sz="1200" dirty="0" smtClean="0"/>
              <a:t>   2017</a:t>
            </a:r>
            <a:r>
              <a:rPr lang="ko-KR" altLang="en-US" sz="1200" dirty="0" smtClean="0"/>
              <a:t>년부터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표집평가로</a:t>
            </a:r>
            <a:r>
              <a:rPr lang="ko-KR" altLang="en-US" sz="1200" dirty="0" smtClean="0"/>
              <a:t> 전환됨</a:t>
            </a:r>
            <a:endParaRPr lang="ko-KR" altLang="en-US" sz="12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7" y="3954255"/>
            <a:ext cx="379855" cy="19230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927" y="3721830"/>
            <a:ext cx="425766" cy="21554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25123" y="3307924"/>
            <a:ext cx="15841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과학은</a:t>
            </a:r>
            <a:endParaRPr lang="en-US" altLang="ko-KR" sz="1200" dirty="0" smtClean="0"/>
          </a:p>
          <a:p>
            <a:r>
              <a:rPr lang="en-US" altLang="ko-KR" sz="1200" dirty="0" smtClean="0"/>
              <a:t>   2013</a:t>
            </a:r>
            <a:r>
              <a:rPr lang="ko-KR" altLang="en-US" sz="1200" dirty="0" smtClean="0"/>
              <a:t>년부터 </a:t>
            </a:r>
            <a:endParaRPr lang="en-US" altLang="ko-KR" sz="1200" dirty="0" smtClean="0"/>
          </a:p>
          <a:p>
            <a:r>
              <a:rPr lang="ko-KR" altLang="en-US" sz="1200" dirty="0" smtClean="0"/>
              <a:t>중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을 대상으로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표집</a:t>
            </a:r>
            <a:r>
              <a:rPr lang="ko-KR" altLang="en-US" sz="1200" dirty="0" smtClean="0"/>
              <a:t> 평가만 시행됨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13877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002118"/>
            <a:ext cx="8235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평가 결과</a:t>
            </a:r>
            <a:endParaRPr lang="en-US" altLang="ko-KR" sz="2000" dirty="0" smtClean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‘</a:t>
            </a:r>
            <a:r>
              <a:rPr lang="ko-KR" altLang="en-US" sz="2000" dirty="0"/>
              <a:t>우수학력</a:t>
            </a:r>
            <a:r>
              <a:rPr lang="en-US" altLang="ko-KR" sz="2000" dirty="0"/>
              <a:t>', ‘</a:t>
            </a:r>
            <a:r>
              <a:rPr lang="ko-KR" altLang="en-US" sz="2000" dirty="0"/>
              <a:t>보통학력</a:t>
            </a:r>
            <a:r>
              <a:rPr lang="en-US" altLang="ko-KR" sz="2000" dirty="0"/>
              <a:t>', ‘</a:t>
            </a:r>
            <a:r>
              <a:rPr lang="ko-KR" altLang="en-US" sz="2000" dirty="0"/>
              <a:t>기초학력</a:t>
            </a:r>
            <a:r>
              <a:rPr lang="en-US" altLang="ko-KR" sz="2000" dirty="0"/>
              <a:t>', ‘</a:t>
            </a:r>
            <a:r>
              <a:rPr lang="ko-KR" altLang="en-US" sz="2000" dirty="0"/>
              <a:t>기초학력 미달</a:t>
            </a:r>
            <a:r>
              <a:rPr lang="en-US" altLang="ko-KR" sz="2000" dirty="0"/>
              <a:t>' 4</a:t>
            </a:r>
            <a:r>
              <a:rPr lang="ko-KR" altLang="en-US" sz="2000" dirty="0"/>
              <a:t>단계 성취수준으로 나누어 학생 개인에게 </a:t>
            </a:r>
            <a:r>
              <a:rPr lang="ko-KR" altLang="en-US" sz="2000" dirty="0" smtClean="0"/>
              <a:t>통보하고</a:t>
            </a:r>
            <a:endParaRPr lang="en-US" altLang="ko-KR" sz="2000" dirty="0" smtClean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국가수준의 </a:t>
            </a:r>
            <a:r>
              <a:rPr lang="ko-KR" altLang="en-US" sz="2000" dirty="0"/>
              <a:t>결과 발표는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보통학력 이상</a:t>
            </a:r>
            <a:r>
              <a:rPr lang="en-US" altLang="ko-KR" sz="2000" dirty="0" smtClean="0"/>
              <a:t>’, ‘</a:t>
            </a:r>
            <a:r>
              <a:rPr lang="ko-KR" altLang="en-US" sz="2000" dirty="0" smtClean="0"/>
              <a:t>기초학력</a:t>
            </a:r>
            <a:r>
              <a:rPr lang="en-US" altLang="ko-KR" sz="2000" dirty="0" smtClean="0"/>
              <a:t>’, ‘</a:t>
            </a:r>
            <a:r>
              <a:rPr lang="ko-KR" altLang="en-US" sz="2000" dirty="0" smtClean="0"/>
              <a:t>기초학력 미달</a:t>
            </a:r>
            <a:r>
              <a:rPr lang="en-US" altLang="ko-KR" sz="2000" dirty="0" smtClean="0"/>
              <a:t>’ </a:t>
            </a:r>
            <a:r>
              <a:rPr lang="en-US" altLang="ko-KR" sz="2000" dirty="0"/>
              <a:t>3</a:t>
            </a:r>
            <a:r>
              <a:rPr lang="ko-KR" altLang="en-US" sz="2000" dirty="0"/>
              <a:t>단계로 이루어짐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06.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 결과 활용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8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38562733"/>
              </p:ext>
            </p:extLst>
          </p:nvPr>
        </p:nvGraphicFramePr>
        <p:xfrm>
          <a:off x="1115616" y="3518270"/>
          <a:ext cx="6912768" cy="312614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408400"/>
                <a:gridCol w="5504368"/>
              </a:tblGrid>
              <a:tr h="4255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</a:rPr>
                        <a:t>성취 수준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</a:rPr>
                        <a:t>수준의 의미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895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20">
                          <a:effectLst/>
                        </a:rPr>
                        <a:t>우수학력</a:t>
                      </a:r>
                      <a:endParaRPr lang="ko-KR" altLang="en-US" sz="1400" b="1" kern="0" spc="-2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52400" marR="63500" indent="-1524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effectLst/>
                        </a:rPr>
                        <a:t>◦ </a:t>
                      </a:r>
                      <a:r>
                        <a:rPr lang="ko-KR" altLang="en-US" sz="1400" kern="0" spc="-30" dirty="0" smtClean="0">
                          <a:effectLst/>
                        </a:rPr>
                        <a:t>평가대상 </a:t>
                      </a:r>
                      <a:r>
                        <a:rPr lang="ko-KR" altLang="en-US" sz="1400" kern="0" spc="-30" dirty="0" err="1">
                          <a:effectLst/>
                        </a:rPr>
                        <a:t>학년급</a:t>
                      </a:r>
                      <a:r>
                        <a:rPr lang="ko-KR" altLang="en-US" sz="1400" kern="0" spc="-30" dirty="0">
                          <a:effectLst/>
                        </a:rPr>
                        <a:t> 학생들이 성취하기를 기대하는 기본 내용을 대부분</a:t>
                      </a:r>
                      <a:r>
                        <a:rPr lang="en-US" altLang="ko-KR" sz="1400" kern="0" spc="-30" dirty="0">
                          <a:effectLst/>
                        </a:rPr>
                        <a:t>(80% </a:t>
                      </a:r>
                      <a:r>
                        <a:rPr lang="ko-KR" altLang="en-US" sz="1400" kern="0" spc="-30" dirty="0">
                          <a:effectLst/>
                        </a:rPr>
                        <a:t>이상</a:t>
                      </a:r>
                      <a:r>
                        <a:rPr lang="en-US" altLang="ko-KR" sz="1400" kern="0" spc="-30" dirty="0">
                          <a:effectLst/>
                        </a:rPr>
                        <a:t>) </a:t>
                      </a:r>
                      <a:r>
                        <a:rPr lang="ko-KR" altLang="en-US" sz="1400" kern="0" spc="-30" dirty="0">
                          <a:effectLst/>
                        </a:rPr>
                        <a:t>이해한 수준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/>
                </a:tc>
              </a:tr>
              <a:tr h="5895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20">
                          <a:effectLst/>
                        </a:rPr>
                        <a:t>보통학력</a:t>
                      </a:r>
                      <a:endParaRPr lang="ko-KR" altLang="en-US" sz="1400" b="1" kern="0" spc="-2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52400" marR="63500" indent="-1524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effectLst/>
                        </a:rPr>
                        <a:t>◦ </a:t>
                      </a:r>
                      <a:r>
                        <a:rPr lang="ko-KR" altLang="en-US" sz="1400" kern="0" spc="-30" dirty="0" smtClean="0">
                          <a:effectLst/>
                        </a:rPr>
                        <a:t>평가대상 </a:t>
                      </a:r>
                      <a:r>
                        <a:rPr lang="ko-KR" altLang="en-US" sz="1400" kern="0" spc="-30" dirty="0" err="1">
                          <a:effectLst/>
                        </a:rPr>
                        <a:t>학년급</a:t>
                      </a:r>
                      <a:r>
                        <a:rPr lang="ko-KR" altLang="en-US" sz="1400" kern="0" spc="-30" dirty="0">
                          <a:effectLst/>
                        </a:rPr>
                        <a:t> 학생들이 성취하기를 기대하는 기본 내용을 상당부분</a:t>
                      </a:r>
                      <a:r>
                        <a:rPr lang="en-US" altLang="ko-KR" sz="1400" kern="0" spc="-30" dirty="0">
                          <a:effectLst/>
                        </a:rPr>
                        <a:t>(50</a:t>
                      </a:r>
                      <a:r>
                        <a:rPr lang="ko-KR" altLang="en-US" sz="1400" kern="0" spc="-30" dirty="0">
                          <a:effectLst/>
                        </a:rPr>
                        <a:t>～</a:t>
                      </a:r>
                      <a:r>
                        <a:rPr lang="en-US" altLang="ko-KR" sz="1400" kern="0" spc="-30" dirty="0">
                          <a:effectLst/>
                        </a:rPr>
                        <a:t>80%) </a:t>
                      </a:r>
                      <a:r>
                        <a:rPr lang="ko-KR" altLang="en-US" sz="1400" kern="0" spc="-30" dirty="0">
                          <a:effectLst/>
                        </a:rPr>
                        <a:t>이해한 수준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/>
                </a:tc>
              </a:tr>
              <a:tr h="5895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20">
                          <a:effectLst/>
                        </a:rPr>
                        <a:t>기초학력</a:t>
                      </a:r>
                      <a:endParaRPr lang="ko-KR" altLang="en-US" sz="1400" b="1" kern="0" spc="-2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52400" marR="63500" indent="-1524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effectLst/>
                        </a:rPr>
                        <a:t>◦ </a:t>
                      </a:r>
                      <a:r>
                        <a:rPr lang="ko-KR" altLang="en-US" sz="1400" kern="0" spc="-30" dirty="0" smtClean="0">
                          <a:effectLst/>
                        </a:rPr>
                        <a:t>평가대상 </a:t>
                      </a:r>
                      <a:r>
                        <a:rPr lang="ko-KR" altLang="en-US" sz="1400" kern="0" spc="-30" dirty="0" err="1">
                          <a:effectLst/>
                        </a:rPr>
                        <a:t>학년급</a:t>
                      </a:r>
                      <a:r>
                        <a:rPr lang="ko-KR" altLang="en-US" sz="1400" kern="0" spc="-30" dirty="0">
                          <a:effectLst/>
                        </a:rPr>
                        <a:t> 학생들이 성취하기를 기대하는 기본 내용을 부분적</a:t>
                      </a:r>
                      <a:r>
                        <a:rPr lang="en-US" altLang="ko-KR" sz="1400" kern="0" spc="-30" dirty="0">
                          <a:effectLst/>
                        </a:rPr>
                        <a:t>(20</a:t>
                      </a:r>
                      <a:r>
                        <a:rPr lang="ko-KR" altLang="en-US" sz="1400" kern="0" spc="-30" dirty="0">
                          <a:effectLst/>
                        </a:rPr>
                        <a:t>～</a:t>
                      </a:r>
                      <a:r>
                        <a:rPr lang="en-US" altLang="ko-KR" sz="1400" kern="0" spc="-30" dirty="0">
                          <a:effectLst/>
                        </a:rPr>
                        <a:t>50%)</a:t>
                      </a:r>
                      <a:r>
                        <a:rPr lang="ko-KR" altLang="en-US" sz="1400" kern="0" spc="-30" dirty="0">
                          <a:effectLst/>
                        </a:rPr>
                        <a:t>으로 이해한 수준 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/>
                </a:tc>
              </a:tr>
              <a:tr h="339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20">
                          <a:effectLst/>
                        </a:rPr>
                        <a:t>기초학력 미달</a:t>
                      </a:r>
                      <a:endParaRPr lang="ko-KR" altLang="en-US" sz="1400" b="1" kern="0" spc="-2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234950" marR="63500" indent="-23495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effectLst/>
                        </a:rPr>
                        <a:t>◦ 평가대상 </a:t>
                      </a:r>
                      <a:r>
                        <a:rPr lang="ko-KR" altLang="en-US" sz="1400" kern="0" spc="0" dirty="0" err="1">
                          <a:effectLst/>
                        </a:rPr>
                        <a:t>학년급</a:t>
                      </a:r>
                      <a:r>
                        <a:rPr lang="ko-KR" altLang="en-US" sz="1400" kern="0" spc="0" dirty="0">
                          <a:effectLst/>
                        </a:rPr>
                        <a:t> 학생들이 기초학력에 도달하지 못한 </a:t>
                      </a:r>
                      <a:r>
                        <a:rPr lang="ko-KR" altLang="en-US" sz="1400" kern="0" spc="0" dirty="0" smtClean="0">
                          <a:effectLst/>
                        </a:rPr>
                        <a:t>수준</a:t>
                      </a:r>
                      <a:endParaRPr lang="en-US" altLang="ko-KR" sz="1400" kern="0" spc="0" dirty="0" smtClean="0">
                        <a:effectLst/>
                      </a:endParaRPr>
                    </a:p>
                    <a:p>
                      <a:pPr marL="234950" marR="63500" lvl="0" indent="-234950" algn="just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 smtClean="0">
                          <a:effectLst/>
                        </a:rPr>
                        <a:t>  -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해당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학년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학생들에게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기대되는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최소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목표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수준에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이르지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못하여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별도의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보정교육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없이는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다음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학년의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교수·학습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활동을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정상적으로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수행하기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어려운</a:t>
                      </a:r>
                      <a:r>
                        <a:rPr lang="en-US" altLang="ko-KR" sz="1100" kern="1200" dirty="0" smtClean="0">
                          <a:effectLst/>
                        </a:rPr>
                        <a:t> </a:t>
                      </a:r>
                      <a:r>
                        <a:rPr lang="en-US" altLang="ko-KR" sz="1100" kern="1200" dirty="0" err="1" smtClean="0">
                          <a:effectLst/>
                        </a:rPr>
                        <a:t>경우</a:t>
                      </a:r>
                      <a:endParaRPr lang="en-US" altLang="ko-KR" sz="1100" kern="1200" dirty="0" smtClean="0">
                        <a:effectLst/>
                      </a:endParaRPr>
                    </a:p>
                    <a:p>
                      <a:pPr marL="234950" marR="63500" indent="-23495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2198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61" y="332656"/>
            <a:ext cx="806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200" dirty="0" smtClean="0">
                <a:latin typeface="맑은 고딕" pitchFamily="50" charset="-127"/>
                <a:ea typeface="맑은 고딕" pitchFamily="50" charset="-127"/>
              </a:rPr>
              <a:t>06. </a:t>
            </a:r>
            <a:r>
              <a:rPr lang="ko-KR" altLang="en-US" sz="2800" spc="-200" dirty="0" smtClean="0">
                <a:latin typeface="맑은 고딕" pitchFamily="50" charset="-127"/>
                <a:ea typeface="맑은 고딕" pitchFamily="50" charset="-127"/>
              </a:rPr>
              <a:t>국가수준 학업성취도 평가 결과 활용</a:t>
            </a:r>
            <a:endParaRPr lang="en-US" altLang="ko-KR" sz="2800" spc="-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/>
        </p:nvSpPr>
        <p:spPr>
          <a:xfrm>
            <a:off x="8366643" y="6250308"/>
            <a:ext cx="556281" cy="2738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F634E5-B4DD-8D49-B320-62C4CA24F43E}" type="slidenum">
              <a:rPr lang="en-US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9</a:t>
            </a:fld>
            <a:endParaRPr lang="en-US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421" y="2204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25210" y="2543773"/>
            <a:ext cx="1666390" cy="279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6"/>
          <p:cNvSpPr txBox="1">
            <a:spLocks/>
          </p:cNvSpPr>
          <p:nvPr/>
        </p:nvSpPr>
        <p:spPr>
          <a:xfrm>
            <a:off x="7531100" y="2700312"/>
            <a:ext cx="1301540" cy="775036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교육 정책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수립 지원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7000213" y="3475348"/>
            <a:ext cx="230474" cy="804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xmlns="" val="141974941"/>
              </p:ext>
            </p:extLst>
          </p:nvPr>
        </p:nvGraphicFramePr>
        <p:xfrm>
          <a:off x="405280" y="1299706"/>
          <a:ext cx="6452720" cy="1443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다이어그램 12"/>
          <p:cNvGraphicFramePr/>
          <p:nvPr>
            <p:extLst/>
          </p:nvPr>
        </p:nvGraphicFramePr>
        <p:xfrm>
          <a:off x="405280" y="2949975"/>
          <a:ext cx="6300000" cy="1921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내용 개체 틀 6"/>
          <p:cNvSpPr txBox="1">
            <a:spLocks/>
          </p:cNvSpPr>
          <p:nvPr/>
        </p:nvSpPr>
        <p:spPr>
          <a:xfrm>
            <a:off x="7531099" y="4361969"/>
            <a:ext cx="1311883" cy="775036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학교교육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지원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xmlns="" val="1086478320"/>
              </p:ext>
            </p:extLst>
          </p:nvPr>
        </p:nvGraphicFramePr>
        <p:xfrm>
          <a:off x="405280" y="4893273"/>
          <a:ext cx="6249600" cy="14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xmlns="" val="56555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32106</TotalTime>
  <Words>1651</Words>
  <Application>Microsoft Office PowerPoint</Application>
  <PresentationFormat>화면 슬라이드 쇼(4:3)</PresentationFormat>
  <Paragraphs>497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굴림</vt:lpstr>
      <vt:lpstr>Arial</vt:lpstr>
      <vt:lpstr>맑은 고딕</vt:lpstr>
      <vt:lpstr>Wingdings</vt:lpstr>
      <vt:lpstr>나눔고딕</vt:lpstr>
      <vt:lpstr>HY헤드라인M</vt:lpstr>
      <vt:lpstr>함초롬바탕</vt:lpstr>
      <vt:lpstr>Wingdings 3</vt:lpstr>
      <vt:lpstr>나눔바른고딕</vt:lpstr>
      <vt:lpstr>Century Gothic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</dc:creator>
  <cp:lastModifiedBy>자옥</cp:lastModifiedBy>
  <cp:revision>1229</cp:revision>
  <cp:lastPrinted>2015-09-15T04:17:25Z</cp:lastPrinted>
  <dcterms:created xsi:type="dcterms:W3CDTF">2013-02-26T01:37:35Z</dcterms:created>
  <dcterms:modified xsi:type="dcterms:W3CDTF">2019-05-14T04:14:15Z</dcterms:modified>
</cp:coreProperties>
</file>